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4"/>
  </p:notesMasterIdLst>
  <p:sldIdLst>
    <p:sldId id="293" r:id="rId2"/>
    <p:sldId id="294" r:id="rId3"/>
    <p:sldId id="298" r:id="rId4"/>
    <p:sldId id="677" r:id="rId5"/>
    <p:sldId id="1935" r:id="rId6"/>
    <p:sldId id="1799" r:id="rId7"/>
    <p:sldId id="1800" r:id="rId8"/>
    <p:sldId id="1241" r:id="rId9"/>
    <p:sldId id="1802" r:id="rId10"/>
    <p:sldId id="1804" r:id="rId11"/>
    <p:sldId id="1805" r:id="rId12"/>
    <p:sldId id="1806" r:id="rId13"/>
    <p:sldId id="1803" r:id="rId14"/>
    <p:sldId id="1808" r:id="rId15"/>
    <p:sldId id="1809" r:id="rId16"/>
    <p:sldId id="1807" r:id="rId17"/>
    <p:sldId id="269" r:id="rId18"/>
    <p:sldId id="1282" r:id="rId19"/>
    <p:sldId id="271" r:id="rId20"/>
    <p:sldId id="1283" r:id="rId21"/>
    <p:sldId id="1563" r:id="rId22"/>
    <p:sldId id="1562" r:id="rId23"/>
    <p:sldId id="1565" r:id="rId24"/>
    <p:sldId id="1798" r:id="rId25"/>
    <p:sldId id="1727" r:id="rId26"/>
    <p:sldId id="1801" r:id="rId27"/>
    <p:sldId id="1639" r:id="rId28"/>
    <p:sldId id="1707" r:id="rId29"/>
    <p:sldId id="1644" r:id="rId30"/>
    <p:sldId id="1708" r:id="rId31"/>
    <p:sldId id="678" r:id="rId32"/>
    <p:sldId id="1643" r:id="rId33"/>
    <p:sldId id="1206" r:id="rId34"/>
    <p:sldId id="1139" r:id="rId35"/>
    <p:sldId id="1140" r:id="rId36"/>
    <p:sldId id="1141" r:id="rId37"/>
    <p:sldId id="1145" r:id="rId38"/>
    <p:sldId id="1147" r:id="rId39"/>
    <p:sldId id="1146" r:id="rId40"/>
    <p:sldId id="1142" r:id="rId41"/>
    <p:sldId id="1143" r:id="rId42"/>
    <p:sldId id="1174" r:id="rId43"/>
    <p:sldId id="1709" r:id="rId44"/>
    <p:sldId id="1713" r:id="rId45"/>
    <p:sldId id="1714" r:id="rId46"/>
    <p:sldId id="1710" r:id="rId47"/>
    <p:sldId id="1711" r:id="rId48"/>
    <p:sldId id="1712" r:id="rId49"/>
    <p:sldId id="1177" r:id="rId50"/>
    <p:sldId id="1715" r:id="rId51"/>
    <p:sldId id="1716" r:id="rId52"/>
    <p:sldId id="1717" r:id="rId53"/>
    <p:sldId id="1718" r:id="rId54"/>
    <p:sldId id="1719" r:id="rId55"/>
    <p:sldId id="256" r:id="rId56"/>
    <p:sldId id="1720" r:id="rId57"/>
    <p:sldId id="1721" r:id="rId58"/>
    <p:sldId id="1722" r:id="rId59"/>
    <p:sldId id="1723" r:id="rId60"/>
    <p:sldId id="1724" r:id="rId61"/>
    <p:sldId id="1725" r:id="rId62"/>
    <p:sldId id="1726" r:id="rId63"/>
    <p:sldId id="1184" r:id="rId64"/>
    <p:sldId id="261" r:id="rId65"/>
    <p:sldId id="262" r:id="rId66"/>
    <p:sldId id="257" r:id="rId67"/>
    <p:sldId id="594" r:id="rId68"/>
    <p:sldId id="1933" r:id="rId69"/>
    <p:sldId id="326" r:id="rId70"/>
    <p:sldId id="325" r:id="rId71"/>
    <p:sldId id="592" r:id="rId72"/>
    <p:sldId id="658" r:id="rId73"/>
    <p:sldId id="657" r:id="rId74"/>
    <p:sldId id="1381" r:id="rId75"/>
    <p:sldId id="1382" r:id="rId76"/>
    <p:sldId id="1383" r:id="rId77"/>
    <p:sldId id="1384" r:id="rId78"/>
    <p:sldId id="1934" r:id="rId79"/>
    <p:sldId id="1673" r:id="rId80"/>
    <p:sldId id="297" r:id="rId81"/>
    <p:sldId id="301" r:id="rId82"/>
    <p:sldId id="29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45"/>
    <p:restoredTop sz="96327"/>
  </p:normalViewPr>
  <p:slideViewPr>
    <p:cSldViewPr snapToGrid="0" snapToObjects="1">
      <p:cViewPr varScale="1">
        <p:scale>
          <a:sx n="115" d="100"/>
          <a:sy n="115" d="100"/>
        </p:scale>
        <p:origin x="504" y="18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DD34E7-2078-E14C-8A45-1F535EEC2435}" type="datetimeFigureOut">
              <a:rPr lang="en-US" smtClean="0"/>
              <a:t>4/22/20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DBCDCE-6401-9B45-9F44-C4106E092F66}" type="slidenum">
              <a:rPr lang="en-US" smtClean="0"/>
              <a:t>‹#›</a:t>
            </a:fld>
            <a:endParaRPr lang="en-US"/>
          </a:p>
        </p:txBody>
      </p:sp>
    </p:spTree>
    <p:extLst>
      <p:ext uri="{BB962C8B-B14F-4D97-AF65-F5344CB8AC3E}">
        <p14:creationId xmlns:p14="http://schemas.microsoft.com/office/powerpoint/2010/main" val="2200035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7D572B7F-DD9D-4C02-994F-80277BF7F7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8B41B2-3086-46C6-81CB-FFC9ACB7954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147" name="Rectangle 2">
            <a:extLst>
              <a:ext uri="{FF2B5EF4-FFF2-40B4-BE49-F238E27FC236}">
                <a16:creationId xmlns:a16="http://schemas.microsoft.com/office/drawing/2014/main" id="{5B824ADB-78D4-4488-A153-7E8D892ED43C}"/>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E1B9D678-8040-4697-AEB7-36420760CC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19659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E96647-0DE4-FF49-AA81-8ACF6AE73D9F}" type="slidenum">
              <a:rPr lang="en-US" smtClean="0"/>
              <a:t>56</a:t>
            </a:fld>
            <a:endParaRPr lang="en-US"/>
          </a:p>
        </p:txBody>
      </p:sp>
    </p:spTree>
    <p:extLst>
      <p:ext uri="{BB962C8B-B14F-4D97-AF65-F5344CB8AC3E}">
        <p14:creationId xmlns:p14="http://schemas.microsoft.com/office/powerpoint/2010/main" val="219112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E96647-0DE4-FF49-AA81-8ACF6AE73D9F}" type="slidenum">
              <a:rPr lang="en-US" smtClean="0"/>
              <a:t>57</a:t>
            </a:fld>
            <a:endParaRPr lang="en-US"/>
          </a:p>
        </p:txBody>
      </p:sp>
    </p:spTree>
    <p:extLst>
      <p:ext uri="{BB962C8B-B14F-4D97-AF65-F5344CB8AC3E}">
        <p14:creationId xmlns:p14="http://schemas.microsoft.com/office/powerpoint/2010/main" val="3778034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E96647-0DE4-FF49-AA81-8ACF6AE73D9F}" type="slidenum">
              <a:rPr lang="en-US" smtClean="0"/>
              <a:t>58</a:t>
            </a:fld>
            <a:endParaRPr lang="en-US"/>
          </a:p>
        </p:txBody>
      </p:sp>
    </p:spTree>
    <p:extLst>
      <p:ext uri="{BB962C8B-B14F-4D97-AF65-F5344CB8AC3E}">
        <p14:creationId xmlns:p14="http://schemas.microsoft.com/office/powerpoint/2010/main" val="3447599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E96647-0DE4-FF49-AA81-8ACF6AE73D9F}" type="slidenum">
              <a:rPr lang="en-US" smtClean="0"/>
              <a:t>59</a:t>
            </a:fld>
            <a:endParaRPr lang="en-US"/>
          </a:p>
        </p:txBody>
      </p:sp>
    </p:spTree>
    <p:extLst>
      <p:ext uri="{BB962C8B-B14F-4D97-AF65-F5344CB8AC3E}">
        <p14:creationId xmlns:p14="http://schemas.microsoft.com/office/powerpoint/2010/main" val="593856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E96647-0DE4-FF49-AA81-8ACF6AE73D9F}" type="slidenum">
              <a:rPr lang="en-US" smtClean="0"/>
              <a:t>60</a:t>
            </a:fld>
            <a:endParaRPr lang="en-US"/>
          </a:p>
        </p:txBody>
      </p:sp>
    </p:spTree>
    <p:extLst>
      <p:ext uri="{BB962C8B-B14F-4D97-AF65-F5344CB8AC3E}">
        <p14:creationId xmlns:p14="http://schemas.microsoft.com/office/powerpoint/2010/main" val="2807787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E96647-0DE4-FF49-AA81-8ACF6AE73D9F}" type="slidenum">
              <a:rPr lang="en-US" smtClean="0"/>
              <a:t>61</a:t>
            </a:fld>
            <a:endParaRPr lang="en-US"/>
          </a:p>
        </p:txBody>
      </p:sp>
    </p:spTree>
    <p:extLst>
      <p:ext uri="{BB962C8B-B14F-4D97-AF65-F5344CB8AC3E}">
        <p14:creationId xmlns:p14="http://schemas.microsoft.com/office/powerpoint/2010/main" val="220393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E96647-0DE4-FF49-AA81-8ACF6AE73D9F}" type="slidenum">
              <a:rPr lang="en-US" smtClean="0"/>
              <a:t>62</a:t>
            </a:fld>
            <a:endParaRPr lang="en-US"/>
          </a:p>
        </p:txBody>
      </p:sp>
    </p:spTree>
    <p:extLst>
      <p:ext uri="{BB962C8B-B14F-4D97-AF65-F5344CB8AC3E}">
        <p14:creationId xmlns:p14="http://schemas.microsoft.com/office/powerpoint/2010/main" val="610305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E96647-0DE4-FF49-AA81-8ACF6AE73D9F}" type="slidenum">
              <a:rPr lang="en-US" smtClean="0"/>
              <a:t>63</a:t>
            </a:fld>
            <a:endParaRPr lang="en-US"/>
          </a:p>
        </p:txBody>
      </p:sp>
    </p:spTree>
    <p:extLst>
      <p:ext uri="{BB962C8B-B14F-4D97-AF65-F5344CB8AC3E}">
        <p14:creationId xmlns:p14="http://schemas.microsoft.com/office/powerpoint/2010/main" val="1282325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E96647-0DE4-FF49-AA81-8ACF6AE73D9F}" type="slidenum">
              <a:rPr lang="en-US" smtClean="0"/>
              <a:t>64</a:t>
            </a:fld>
            <a:endParaRPr lang="en-US"/>
          </a:p>
        </p:txBody>
      </p:sp>
    </p:spTree>
    <p:extLst>
      <p:ext uri="{BB962C8B-B14F-4D97-AF65-F5344CB8AC3E}">
        <p14:creationId xmlns:p14="http://schemas.microsoft.com/office/powerpoint/2010/main" val="867783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85B163-C5B8-7548-9EC7-BA481FE2EF9D}" type="slidenum">
              <a:rPr lang="en-US" smtClean="0"/>
              <a:t>66</a:t>
            </a:fld>
            <a:endParaRPr lang="en-US"/>
          </a:p>
        </p:txBody>
      </p:sp>
    </p:spTree>
    <p:extLst>
      <p:ext uri="{BB962C8B-B14F-4D97-AF65-F5344CB8AC3E}">
        <p14:creationId xmlns:p14="http://schemas.microsoft.com/office/powerpoint/2010/main" val="3693504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F3702464-1D2D-462F-AC23-857099C3BB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C1C01D6-B2A9-47CC-A429-4C45498249ED}" type="slidenum">
              <a:rPr lang="en-US" altLang="en-US" smtClean="0"/>
              <a:pPr/>
              <a:t>2</a:t>
            </a:fld>
            <a:endParaRPr lang="en-US" altLang="en-US"/>
          </a:p>
        </p:txBody>
      </p:sp>
      <p:sp>
        <p:nvSpPr>
          <p:cNvPr id="8195" name="Rectangle 2">
            <a:extLst>
              <a:ext uri="{FF2B5EF4-FFF2-40B4-BE49-F238E27FC236}">
                <a16:creationId xmlns:a16="http://schemas.microsoft.com/office/drawing/2014/main" id="{F9AFD737-2F98-4C11-9972-A765D97F8218}"/>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F4A08B8-39D0-4A95-A213-EEDAD0F301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14075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Driven</a:t>
            </a:r>
          </a:p>
        </p:txBody>
      </p:sp>
      <p:sp>
        <p:nvSpPr>
          <p:cNvPr id="4" name="Slide Number Placeholder 3"/>
          <p:cNvSpPr>
            <a:spLocks noGrp="1"/>
          </p:cNvSpPr>
          <p:nvPr>
            <p:ph type="sldNum" sz="quarter" idx="5"/>
          </p:nvPr>
        </p:nvSpPr>
        <p:spPr/>
        <p:txBody>
          <a:bodyPr/>
          <a:lstStyle/>
          <a:p>
            <a:fld id="{1CFC26CD-5022-42BC-A5F0-7C501885DBB1}" type="slidenum">
              <a:rPr lang="en-AU" smtClean="0"/>
              <a:t>71</a:t>
            </a:fld>
            <a:endParaRPr lang="en-AU"/>
          </a:p>
        </p:txBody>
      </p:sp>
    </p:spTree>
    <p:extLst>
      <p:ext uri="{BB962C8B-B14F-4D97-AF65-F5344CB8AC3E}">
        <p14:creationId xmlns:p14="http://schemas.microsoft.com/office/powerpoint/2010/main" val="3144632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85B163-C5B8-7548-9EC7-BA481FE2EF9D}" type="slidenum">
              <a:rPr lang="en-US" smtClean="0"/>
              <a:t>78</a:t>
            </a:fld>
            <a:endParaRPr lang="en-US"/>
          </a:p>
        </p:txBody>
      </p:sp>
    </p:spTree>
    <p:extLst>
      <p:ext uri="{BB962C8B-B14F-4D97-AF65-F5344CB8AC3E}">
        <p14:creationId xmlns:p14="http://schemas.microsoft.com/office/powerpoint/2010/main" val="1699528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D3D1495D-31F9-4156-AB79-DDC02BB2D318}"/>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7B060F68-A4E7-4458-AC4D-79A449C2332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18436" name="Slide Number Placeholder 3">
            <a:extLst>
              <a:ext uri="{FF2B5EF4-FFF2-40B4-BE49-F238E27FC236}">
                <a16:creationId xmlns:a16="http://schemas.microsoft.com/office/drawing/2014/main" id="{F0BCD09C-C013-4795-A8E7-07751B7A374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5FC9622-B004-42CC-984C-02E4C9FD3062}" type="slidenum">
              <a:rPr lang="en-US" altLang="en-US" smtClean="0"/>
              <a:pPr/>
              <a:t>80</a:t>
            </a:fld>
            <a:endParaRPr lang="en-US" altLang="en-US"/>
          </a:p>
        </p:txBody>
      </p:sp>
    </p:spTree>
    <p:extLst>
      <p:ext uri="{BB962C8B-B14F-4D97-AF65-F5344CB8AC3E}">
        <p14:creationId xmlns:p14="http://schemas.microsoft.com/office/powerpoint/2010/main" val="413543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A48E9E3E-1A04-4F6C-8742-612DA6F0C189}"/>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F09074E8-A731-467E-9C20-0D356DBB2C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2532" name="Slide Number Placeholder 3">
            <a:extLst>
              <a:ext uri="{FF2B5EF4-FFF2-40B4-BE49-F238E27FC236}">
                <a16:creationId xmlns:a16="http://schemas.microsoft.com/office/drawing/2014/main" id="{C48F0E8D-F94B-4EC0-A493-5BD0C7E0F7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BF1C78D-6CCE-43C2-9962-9103907E8429}" type="slidenum">
              <a:rPr lang="en-US" altLang="en-US" smtClean="0"/>
              <a:pPr/>
              <a:t>81</a:t>
            </a:fld>
            <a:endParaRPr lang="en-US" altLang="en-US"/>
          </a:p>
        </p:txBody>
      </p:sp>
    </p:spTree>
    <p:extLst>
      <p:ext uri="{BB962C8B-B14F-4D97-AF65-F5344CB8AC3E}">
        <p14:creationId xmlns:p14="http://schemas.microsoft.com/office/powerpoint/2010/main" val="459527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42D18E63-2243-41F3-A474-7BA602FD18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516D341-B259-4D27-91AD-76C9A6312514}" type="slidenum">
              <a:rPr lang="en-US" altLang="en-US" smtClean="0"/>
              <a:pPr/>
              <a:t>82</a:t>
            </a:fld>
            <a:endParaRPr lang="en-US" altLang="en-US"/>
          </a:p>
        </p:txBody>
      </p:sp>
      <p:sp>
        <p:nvSpPr>
          <p:cNvPr id="24579" name="Rectangle 2">
            <a:extLst>
              <a:ext uri="{FF2B5EF4-FFF2-40B4-BE49-F238E27FC236}">
                <a16:creationId xmlns:a16="http://schemas.microsoft.com/office/drawing/2014/main" id="{5C4624BD-19D9-41C3-81D4-A4184533AA57}"/>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CD5A1688-B5DC-4456-8E6E-0FB7CF3C4E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83939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18AF0225-DFB4-4F71-A10A-5B0B39C89632}"/>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DA1616E4-799B-416B-932F-4A6E6272BAB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Skip Kirkwood is an EMS executive, educator, consultant, and attorney with a broad range of public safety experience, which while predominantly in EMS, included law enforcement and fire suppression. He holds a Bachelor of Science from the University of the State of New York, a Master of Science in Health Administration from Central Michigan University, and a Juris Doctorate (with Honors) from the Rutgers University School of Law.</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John R. Brophy, MSHS, FACPE started his EMS career over 3 decades ago.  He has served in provider and leadership roles in both operations and communications.  He is currently the Director of Corporate Responsibility for Mobile Medical Response, Inc. in Michigan.  He has presented a variety of topics at local, regional, national, and international venues.  He is the author of Leadership Essentials for Emergency Medical Services and multiple other books on leadership topics.  He served as a Corpsman in the US Navy and is currently serving as Lieutenant on his local fire department.</a:t>
            </a:r>
          </a:p>
          <a:p>
            <a:endParaRPr lang="en-US" altLang="en-US" dirty="0">
              <a:latin typeface="Arial" panose="020B0604020202020204" pitchFamily="34" charset="0"/>
              <a:ea typeface="ＭＳ Ｐゴシック" panose="020B0600070205080204" pitchFamily="34" charset="-128"/>
            </a:endParaRPr>
          </a:p>
        </p:txBody>
      </p:sp>
      <p:sp>
        <p:nvSpPr>
          <p:cNvPr id="16388" name="Slide Number Placeholder 3">
            <a:extLst>
              <a:ext uri="{FF2B5EF4-FFF2-40B4-BE49-F238E27FC236}">
                <a16:creationId xmlns:a16="http://schemas.microsoft.com/office/drawing/2014/main" id="{CFA38640-CDBC-4ABC-9E80-FD579AC8245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E9AC502-29BA-44BE-B24B-9CF7925584BE}" type="slidenum">
              <a:rPr lang="en-US" altLang="en-US" smtClean="0"/>
              <a:pPr/>
              <a:t>3</a:t>
            </a:fld>
            <a:endParaRPr lang="en-US" altLang="en-US"/>
          </a:p>
        </p:txBody>
      </p:sp>
    </p:spTree>
    <p:extLst>
      <p:ext uri="{BB962C8B-B14F-4D97-AF65-F5344CB8AC3E}">
        <p14:creationId xmlns:p14="http://schemas.microsoft.com/office/powerpoint/2010/main" val="149738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E96647-0DE4-FF49-AA81-8ACF6AE73D9F}" type="slidenum">
              <a:rPr lang="en-US" smtClean="0"/>
              <a:t>49</a:t>
            </a:fld>
            <a:endParaRPr lang="en-US"/>
          </a:p>
        </p:txBody>
      </p:sp>
    </p:spTree>
    <p:extLst>
      <p:ext uri="{BB962C8B-B14F-4D97-AF65-F5344CB8AC3E}">
        <p14:creationId xmlns:p14="http://schemas.microsoft.com/office/powerpoint/2010/main" val="1437376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E96647-0DE4-FF49-AA81-8ACF6AE73D9F}" type="slidenum">
              <a:rPr lang="en-US" smtClean="0"/>
              <a:t>50</a:t>
            </a:fld>
            <a:endParaRPr lang="en-US"/>
          </a:p>
        </p:txBody>
      </p:sp>
    </p:spTree>
    <p:extLst>
      <p:ext uri="{BB962C8B-B14F-4D97-AF65-F5344CB8AC3E}">
        <p14:creationId xmlns:p14="http://schemas.microsoft.com/office/powerpoint/2010/main" val="203650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E96647-0DE4-FF49-AA81-8ACF6AE73D9F}" type="slidenum">
              <a:rPr lang="en-US" smtClean="0"/>
              <a:t>51</a:t>
            </a:fld>
            <a:endParaRPr lang="en-US"/>
          </a:p>
        </p:txBody>
      </p:sp>
    </p:spTree>
    <p:extLst>
      <p:ext uri="{BB962C8B-B14F-4D97-AF65-F5344CB8AC3E}">
        <p14:creationId xmlns:p14="http://schemas.microsoft.com/office/powerpoint/2010/main" val="1296217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E96647-0DE4-FF49-AA81-8ACF6AE73D9F}" type="slidenum">
              <a:rPr lang="en-US" smtClean="0"/>
              <a:t>52</a:t>
            </a:fld>
            <a:endParaRPr lang="en-US"/>
          </a:p>
        </p:txBody>
      </p:sp>
    </p:spTree>
    <p:extLst>
      <p:ext uri="{BB962C8B-B14F-4D97-AF65-F5344CB8AC3E}">
        <p14:creationId xmlns:p14="http://schemas.microsoft.com/office/powerpoint/2010/main" val="64293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E96647-0DE4-FF49-AA81-8ACF6AE73D9F}" type="slidenum">
              <a:rPr lang="en-US" smtClean="0"/>
              <a:t>53</a:t>
            </a:fld>
            <a:endParaRPr lang="en-US"/>
          </a:p>
        </p:txBody>
      </p:sp>
    </p:spTree>
    <p:extLst>
      <p:ext uri="{BB962C8B-B14F-4D97-AF65-F5344CB8AC3E}">
        <p14:creationId xmlns:p14="http://schemas.microsoft.com/office/powerpoint/2010/main" val="1913011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E96647-0DE4-FF49-AA81-8ACF6AE73D9F}" type="slidenum">
              <a:rPr lang="en-US" smtClean="0"/>
              <a:t>54</a:t>
            </a:fld>
            <a:endParaRPr lang="en-US"/>
          </a:p>
        </p:txBody>
      </p:sp>
    </p:spTree>
    <p:extLst>
      <p:ext uri="{BB962C8B-B14F-4D97-AF65-F5344CB8AC3E}">
        <p14:creationId xmlns:p14="http://schemas.microsoft.com/office/powerpoint/2010/main" val="2847369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20AB0-4DD9-4F40-A2BF-5FB73D616B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4CDA34-0A62-8841-BACB-902106521E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E3B3B9-C281-7246-A575-0B432315CBF2}"/>
              </a:ext>
            </a:extLst>
          </p:cNvPr>
          <p:cNvSpPr>
            <a:spLocks noGrp="1"/>
          </p:cNvSpPr>
          <p:nvPr>
            <p:ph type="dt" sz="half" idx="10"/>
          </p:nvPr>
        </p:nvSpPr>
        <p:spPr/>
        <p:txBody>
          <a:bodyPr/>
          <a:lstStyle/>
          <a:p>
            <a:fld id="{8FC12D8B-3F9B-FB48-86D5-A35216977A41}" type="datetimeFigureOut">
              <a:rPr lang="en-US" smtClean="0"/>
              <a:t>4/22/20</a:t>
            </a:fld>
            <a:endParaRPr lang="en-US"/>
          </a:p>
        </p:txBody>
      </p:sp>
      <p:sp>
        <p:nvSpPr>
          <p:cNvPr id="5" name="Footer Placeholder 4">
            <a:extLst>
              <a:ext uri="{FF2B5EF4-FFF2-40B4-BE49-F238E27FC236}">
                <a16:creationId xmlns:a16="http://schemas.microsoft.com/office/drawing/2014/main" id="{3ED1D002-1DB7-1643-B810-A26A054405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4E5BF4-1A57-CC42-9534-2CC4ABBCC2C6}"/>
              </a:ext>
            </a:extLst>
          </p:cNvPr>
          <p:cNvSpPr>
            <a:spLocks noGrp="1"/>
          </p:cNvSpPr>
          <p:nvPr>
            <p:ph type="sldNum" sz="quarter" idx="12"/>
          </p:nvPr>
        </p:nvSpPr>
        <p:spPr/>
        <p:txBody>
          <a:bodyPr/>
          <a:lstStyle/>
          <a:p>
            <a:fld id="{F57F6C93-0EB7-9240-9A5E-7FADBA68A48C}" type="slidenum">
              <a:rPr lang="en-US" smtClean="0"/>
              <a:t>‹#›</a:t>
            </a:fld>
            <a:endParaRPr lang="en-US"/>
          </a:p>
        </p:txBody>
      </p:sp>
    </p:spTree>
    <p:extLst>
      <p:ext uri="{BB962C8B-B14F-4D97-AF65-F5344CB8AC3E}">
        <p14:creationId xmlns:p14="http://schemas.microsoft.com/office/powerpoint/2010/main" val="3435998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A8A91-1A18-DC4A-883B-3AAAA2C707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B8A978-6345-E84F-972B-4B7A44CDB4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C01296-76BF-0D44-800E-0CCD81298966}"/>
              </a:ext>
            </a:extLst>
          </p:cNvPr>
          <p:cNvSpPr>
            <a:spLocks noGrp="1"/>
          </p:cNvSpPr>
          <p:nvPr>
            <p:ph type="dt" sz="half" idx="10"/>
          </p:nvPr>
        </p:nvSpPr>
        <p:spPr/>
        <p:txBody>
          <a:bodyPr/>
          <a:lstStyle/>
          <a:p>
            <a:fld id="{8FC12D8B-3F9B-FB48-86D5-A35216977A41}" type="datetimeFigureOut">
              <a:rPr lang="en-US" smtClean="0"/>
              <a:t>4/22/20</a:t>
            </a:fld>
            <a:endParaRPr lang="en-US"/>
          </a:p>
        </p:txBody>
      </p:sp>
      <p:sp>
        <p:nvSpPr>
          <p:cNvPr id="5" name="Footer Placeholder 4">
            <a:extLst>
              <a:ext uri="{FF2B5EF4-FFF2-40B4-BE49-F238E27FC236}">
                <a16:creationId xmlns:a16="http://schemas.microsoft.com/office/drawing/2014/main" id="{A7AAFEBF-AF1F-244C-80A3-A52E6AE29C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367AC1-632D-1742-BBA3-1489C7AE85F5}"/>
              </a:ext>
            </a:extLst>
          </p:cNvPr>
          <p:cNvSpPr>
            <a:spLocks noGrp="1"/>
          </p:cNvSpPr>
          <p:nvPr>
            <p:ph type="sldNum" sz="quarter" idx="12"/>
          </p:nvPr>
        </p:nvSpPr>
        <p:spPr/>
        <p:txBody>
          <a:bodyPr/>
          <a:lstStyle/>
          <a:p>
            <a:fld id="{F57F6C93-0EB7-9240-9A5E-7FADBA68A48C}" type="slidenum">
              <a:rPr lang="en-US" smtClean="0"/>
              <a:t>‹#›</a:t>
            </a:fld>
            <a:endParaRPr lang="en-US"/>
          </a:p>
        </p:txBody>
      </p:sp>
    </p:spTree>
    <p:extLst>
      <p:ext uri="{BB962C8B-B14F-4D97-AF65-F5344CB8AC3E}">
        <p14:creationId xmlns:p14="http://schemas.microsoft.com/office/powerpoint/2010/main" val="1096538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468A00-133C-194F-862B-378F3F17C3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68E8DC-3C80-A64D-A597-65CC9F0A5C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F596AD-21A7-FF44-9147-95EDC2604388}"/>
              </a:ext>
            </a:extLst>
          </p:cNvPr>
          <p:cNvSpPr>
            <a:spLocks noGrp="1"/>
          </p:cNvSpPr>
          <p:nvPr>
            <p:ph type="dt" sz="half" idx="10"/>
          </p:nvPr>
        </p:nvSpPr>
        <p:spPr/>
        <p:txBody>
          <a:bodyPr/>
          <a:lstStyle/>
          <a:p>
            <a:fld id="{8FC12D8B-3F9B-FB48-86D5-A35216977A41}" type="datetimeFigureOut">
              <a:rPr lang="en-US" smtClean="0"/>
              <a:t>4/22/20</a:t>
            </a:fld>
            <a:endParaRPr lang="en-US"/>
          </a:p>
        </p:txBody>
      </p:sp>
      <p:sp>
        <p:nvSpPr>
          <p:cNvPr id="5" name="Footer Placeholder 4">
            <a:extLst>
              <a:ext uri="{FF2B5EF4-FFF2-40B4-BE49-F238E27FC236}">
                <a16:creationId xmlns:a16="http://schemas.microsoft.com/office/drawing/2014/main" id="{961C8386-576C-6349-ADF5-3FDB6A8888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2DF1A3-F2B5-ED4B-A0A4-1547267E1710}"/>
              </a:ext>
            </a:extLst>
          </p:cNvPr>
          <p:cNvSpPr>
            <a:spLocks noGrp="1"/>
          </p:cNvSpPr>
          <p:nvPr>
            <p:ph type="sldNum" sz="quarter" idx="12"/>
          </p:nvPr>
        </p:nvSpPr>
        <p:spPr/>
        <p:txBody>
          <a:bodyPr/>
          <a:lstStyle/>
          <a:p>
            <a:fld id="{F57F6C93-0EB7-9240-9A5E-7FADBA68A48C}" type="slidenum">
              <a:rPr lang="en-US" smtClean="0"/>
              <a:t>‹#›</a:t>
            </a:fld>
            <a:endParaRPr lang="en-US"/>
          </a:p>
        </p:txBody>
      </p:sp>
    </p:spTree>
    <p:extLst>
      <p:ext uri="{BB962C8B-B14F-4D97-AF65-F5344CB8AC3E}">
        <p14:creationId xmlns:p14="http://schemas.microsoft.com/office/powerpoint/2010/main" val="628795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026E1-5F6F-7E45-96CC-4E51BE5A0F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F7E132-8CA1-CA4C-A14E-351670FDB1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3902A-3E84-3444-9E39-80C1A6327264}"/>
              </a:ext>
            </a:extLst>
          </p:cNvPr>
          <p:cNvSpPr>
            <a:spLocks noGrp="1"/>
          </p:cNvSpPr>
          <p:nvPr>
            <p:ph type="dt" sz="half" idx="10"/>
          </p:nvPr>
        </p:nvSpPr>
        <p:spPr/>
        <p:txBody>
          <a:bodyPr/>
          <a:lstStyle/>
          <a:p>
            <a:fld id="{8FC12D8B-3F9B-FB48-86D5-A35216977A41}" type="datetimeFigureOut">
              <a:rPr lang="en-US" smtClean="0"/>
              <a:t>4/22/20</a:t>
            </a:fld>
            <a:endParaRPr lang="en-US"/>
          </a:p>
        </p:txBody>
      </p:sp>
      <p:sp>
        <p:nvSpPr>
          <p:cNvPr id="5" name="Footer Placeholder 4">
            <a:extLst>
              <a:ext uri="{FF2B5EF4-FFF2-40B4-BE49-F238E27FC236}">
                <a16:creationId xmlns:a16="http://schemas.microsoft.com/office/drawing/2014/main" id="{9D6B42B8-2DE3-5144-9835-7C458473B2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5A87AC-9813-EE40-84AE-C14670A615CA}"/>
              </a:ext>
            </a:extLst>
          </p:cNvPr>
          <p:cNvSpPr>
            <a:spLocks noGrp="1"/>
          </p:cNvSpPr>
          <p:nvPr>
            <p:ph type="sldNum" sz="quarter" idx="12"/>
          </p:nvPr>
        </p:nvSpPr>
        <p:spPr/>
        <p:txBody>
          <a:bodyPr/>
          <a:lstStyle/>
          <a:p>
            <a:fld id="{F57F6C93-0EB7-9240-9A5E-7FADBA68A48C}" type="slidenum">
              <a:rPr lang="en-US" smtClean="0"/>
              <a:t>‹#›</a:t>
            </a:fld>
            <a:endParaRPr lang="en-US"/>
          </a:p>
        </p:txBody>
      </p:sp>
    </p:spTree>
    <p:extLst>
      <p:ext uri="{BB962C8B-B14F-4D97-AF65-F5344CB8AC3E}">
        <p14:creationId xmlns:p14="http://schemas.microsoft.com/office/powerpoint/2010/main" val="2864823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36F97-CB32-3244-8965-A70D2F62B4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6E7AB1-577A-5346-AE0B-64210E5867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CFFF1E-BD57-9248-AC3B-1D2D6878342D}"/>
              </a:ext>
            </a:extLst>
          </p:cNvPr>
          <p:cNvSpPr>
            <a:spLocks noGrp="1"/>
          </p:cNvSpPr>
          <p:nvPr>
            <p:ph type="dt" sz="half" idx="10"/>
          </p:nvPr>
        </p:nvSpPr>
        <p:spPr/>
        <p:txBody>
          <a:bodyPr/>
          <a:lstStyle/>
          <a:p>
            <a:fld id="{8FC12D8B-3F9B-FB48-86D5-A35216977A41}" type="datetimeFigureOut">
              <a:rPr lang="en-US" smtClean="0"/>
              <a:t>4/22/20</a:t>
            </a:fld>
            <a:endParaRPr lang="en-US"/>
          </a:p>
        </p:txBody>
      </p:sp>
      <p:sp>
        <p:nvSpPr>
          <p:cNvPr id="5" name="Footer Placeholder 4">
            <a:extLst>
              <a:ext uri="{FF2B5EF4-FFF2-40B4-BE49-F238E27FC236}">
                <a16:creationId xmlns:a16="http://schemas.microsoft.com/office/drawing/2014/main" id="{EF93BD95-E4B1-5948-B4A9-FF206517D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FCF5CF-F1C4-EE44-B0C7-EF6EBCA14137}"/>
              </a:ext>
            </a:extLst>
          </p:cNvPr>
          <p:cNvSpPr>
            <a:spLocks noGrp="1"/>
          </p:cNvSpPr>
          <p:nvPr>
            <p:ph type="sldNum" sz="quarter" idx="12"/>
          </p:nvPr>
        </p:nvSpPr>
        <p:spPr/>
        <p:txBody>
          <a:bodyPr/>
          <a:lstStyle/>
          <a:p>
            <a:fld id="{F57F6C93-0EB7-9240-9A5E-7FADBA68A48C}" type="slidenum">
              <a:rPr lang="en-US" smtClean="0"/>
              <a:t>‹#›</a:t>
            </a:fld>
            <a:endParaRPr lang="en-US"/>
          </a:p>
        </p:txBody>
      </p:sp>
    </p:spTree>
    <p:extLst>
      <p:ext uri="{BB962C8B-B14F-4D97-AF65-F5344CB8AC3E}">
        <p14:creationId xmlns:p14="http://schemas.microsoft.com/office/powerpoint/2010/main" val="2605144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48FF0-9F89-7C45-9010-3B88D634C2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8E64A3-4DB9-2F4C-B06B-5448DBFF2F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F54895-D199-CD40-9FAB-FB49C2B331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1702D2-CC81-754F-A8D3-8D01DA52BEFD}"/>
              </a:ext>
            </a:extLst>
          </p:cNvPr>
          <p:cNvSpPr>
            <a:spLocks noGrp="1"/>
          </p:cNvSpPr>
          <p:nvPr>
            <p:ph type="dt" sz="half" idx="10"/>
          </p:nvPr>
        </p:nvSpPr>
        <p:spPr/>
        <p:txBody>
          <a:bodyPr/>
          <a:lstStyle/>
          <a:p>
            <a:fld id="{8FC12D8B-3F9B-FB48-86D5-A35216977A41}" type="datetimeFigureOut">
              <a:rPr lang="en-US" smtClean="0"/>
              <a:t>4/22/20</a:t>
            </a:fld>
            <a:endParaRPr lang="en-US"/>
          </a:p>
        </p:txBody>
      </p:sp>
      <p:sp>
        <p:nvSpPr>
          <p:cNvPr id="6" name="Footer Placeholder 5">
            <a:extLst>
              <a:ext uri="{FF2B5EF4-FFF2-40B4-BE49-F238E27FC236}">
                <a16:creationId xmlns:a16="http://schemas.microsoft.com/office/drawing/2014/main" id="{7A575E3F-492F-A14D-A0BF-B3F46D9F81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C473A7-B9B8-3747-B169-C30EFD181526}"/>
              </a:ext>
            </a:extLst>
          </p:cNvPr>
          <p:cNvSpPr>
            <a:spLocks noGrp="1"/>
          </p:cNvSpPr>
          <p:nvPr>
            <p:ph type="sldNum" sz="quarter" idx="12"/>
          </p:nvPr>
        </p:nvSpPr>
        <p:spPr/>
        <p:txBody>
          <a:bodyPr/>
          <a:lstStyle/>
          <a:p>
            <a:fld id="{F57F6C93-0EB7-9240-9A5E-7FADBA68A48C}" type="slidenum">
              <a:rPr lang="en-US" smtClean="0"/>
              <a:t>‹#›</a:t>
            </a:fld>
            <a:endParaRPr lang="en-US"/>
          </a:p>
        </p:txBody>
      </p:sp>
    </p:spTree>
    <p:extLst>
      <p:ext uri="{BB962C8B-B14F-4D97-AF65-F5344CB8AC3E}">
        <p14:creationId xmlns:p14="http://schemas.microsoft.com/office/powerpoint/2010/main" val="2881423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C0F6-C0B2-4648-A4DE-7680A911FF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82CA7D-B75C-9249-B08D-5C691272C7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5CD548-83CA-234D-9D47-4784B1637B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26F483-56A9-FB4E-AD65-BA203AD4D8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534B1C-71D8-894F-9908-88146BD3EC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E9F573-2A27-7942-B0D5-84DFF000DC0E}"/>
              </a:ext>
            </a:extLst>
          </p:cNvPr>
          <p:cNvSpPr>
            <a:spLocks noGrp="1"/>
          </p:cNvSpPr>
          <p:nvPr>
            <p:ph type="dt" sz="half" idx="10"/>
          </p:nvPr>
        </p:nvSpPr>
        <p:spPr/>
        <p:txBody>
          <a:bodyPr/>
          <a:lstStyle/>
          <a:p>
            <a:fld id="{8FC12D8B-3F9B-FB48-86D5-A35216977A41}" type="datetimeFigureOut">
              <a:rPr lang="en-US" smtClean="0"/>
              <a:t>4/22/20</a:t>
            </a:fld>
            <a:endParaRPr lang="en-US"/>
          </a:p>
        </p:txBody>
      </p:sp>
      <p:sp>
        <p:nvSpPr>
          <p:cNvPr id="8" name="Footer Placeholder 7">
            <a:extLst>
              <a:ext uri="{FF2B5EF4-FFF2-40B4-BE49-F238E27FC236}">
                <a16:creationId xmlns:a16="http://schemas.microsoft.com/office/drawing/2014/main" id="{DE87EC3A-9C06-DA48-8E9D-643C8D53EC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98F24A-9815-844B-AE03-97A6498DA214}"/>
              </a:ext>
            </a:extLst>
          </p:cNvPr>
          <p:cNvSpPr>
            <a:spLocks noGrp="1"/>
          </p:cNvSpPr>
          <p:nvPr>
            <p:ph type="sldNum" sz="quarter" idx="12"/>
          </p:nvPr>
        </p:nvSpPr>
        <p:spPr/>
        <p:txBody>
          <a:bodyPr/>
          <a:lstStyle/>
          <a:p>
            <a:fld id="{F57F6C93-0EB7-9240-9A5E-7FADBA68A48C}" type="slidenum">
              <a:rPr lang="en-US" smtClean="0"/>
              <a:t>‹#›</a:t>
            </a:fld>
            <a:endParaRPr lang="en-US"/>
          </a:p>
        </p:txBody>
      </p:sp>
    </p:spTree>
    <p:extLst>
      <p:ext uri="{BB962C8B-B14F-4D97-AF65-F5344CB8AC3E}">
        <p14:creationId xmlns:p14="http://schemas.microsoft.com/office/powerpoint/2010/main" val="875889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CC89E-0F5D-F14F-9AAA-78D7BAF0D8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3E88C4-2A23-8E45-8C9C-8720A049495E}"/>
              </a:ext>
            </a:extLst>
          </p:cNvPr>
          <p:cNvSpPr>
            <a:spLocks noGrp="1"/>
          </p:cNvSpPr>
          <p:nvPr>
            <p:ph type="dt" sz="half" idx="10"/>
          </p:nvPr>
        </p:nvSpPr>
        <p:spPr/>
        <p:txBody>
          <a:bodyPr/>
          <a:lstStyle/>
          <a:p>
            <a:fld id="{8FC12D8B-3F9B-FB48-86D5-A35216977A41}" type="datetimeFigureOut">
              <a:rPr lang="en-US" smtClean="0"/>
              <a:t>4/22/20</a:t>
            </a:fld>
            <a:endParaRPr lang="en-US"/>
          </a:p>
        </p:txBody>
      </p:sp>
      <p:sp>
        <p:nvSpPr>
          <p:cNvPr id="4" name="Footer Placeholder 3">
            <a:extLst>
              <a:ext uri="{FF2B5EF4-FFF2-40B4-BE49-F238E27FC236}">
                <a16:creationId xmlns:a16="http://schemas.microsoft.com/office/drawing/2014/main" id="{D853B5A0-5CE1-1745-BDF9-2310B70036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FF2AAC-AB40-E547-B49E-92EE9A43A83B}"/>
              </a:ext>
            </a:extLst>
          </p:cNvPr>
          <p:cNvSpPr>
            <a:spLocks noGrp="1"/>
          </p:cNvSpPr>
          <p:nvPr>
            <p:ph type="sldNum" sz="quarter" idx="12"/>
          </p:nvPr>
        </p:nvSpPr>
        <p:spPr/>
        <p:txBody>
          <a:bodyPr/>
          <a:lstStyle/>
          <a:p>
            <a:fld id="{F57F6C93-0EB7-9240-9A5E-7FADBA68A48C}" type="slidenum">
              <a:rPr lang="en-US" smtClean="0"/>
              <a:t>‹#›</a:t>
            </a:fld>
            <a:endParaRPr lang="en-US"/>
          </a:p>
        </p:txBody>
      </p:sp>
    </p:spTree>
    <p:extLst>
      <p:ext uri="{BB962C8B-B14F-4D97-AF65-F5344CB8AC3E}">
        <p14:creationId xmlns:p14="http://schemas.microsoft.com/office/powerpoint/2010/main" val="777798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26D23F-F3A9-7949-BB20-739FDA331444}"/>
              </a:ext>
            </a:extLst>
          </p:cNvPr>
          <p:cNvSpPr>
            <a:spLocks noGrp="1"/>
          </p:cNvSpPr>
          <p:nvPr>
            <p:ph type="dt" sz="half" idx="10"/>
          </p:nvPr>
        </p:nvSpPr>
        <p:spPr/>
        <p:txBody>
          <a:bodyPr/>
          <a:lstStyle/>
          <a:p>
            <a:fld id="{8FC12D8B-3F9B-FB48-86D5-A35216977A41}" type="datetimeFigureOut">
              <a:rPr lang="en-US" smtClean="0"/>
              <a:t>4/22/20</a:t>
            </a:fld>
            <a:endParaRPr lang="en-US"/>
          </a:p>
        </p:txBody>
      </p:sp>
      <p:sp>
        <p:nvSpPr>
          <p:cNvPr id="3" name="Footer Placeholder 2">
            <a:extLst>
              <a:ext uri="{FF2B5EF4-FFF2-40B4-BE49-F238E27FC236}">
                <a16:creationId xmlns:a16="http://schemas.microsoft.com/office/drawing/2014/main" id="{4E7EBCD0-64BD-624E-AD2A-F420626BCF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5A369A-01D0-9C44-8AD7-E047A47C51B4}"/>
              </a:ext>
            </a:extLst>
          </p:cNvPr>
          <p:cNvSpPr>
            <a:spLocks noGrp="1"/>
          </p:cNvSpPr>
          <p:nvPr>
            <p:ph type="sldNum" sz="quarter" idx="12"/>
          </p:nvPr>
        </p:nvSpPr>
        <p:spPr/>
        <p:txBody>
          <a:bodyPr/>
          <a:lstStyle/>
          <a:p>
            <a:fld id="{F57F6C93-0EB7-9240-9A5E-7FADBA68A48C}" type="slidenum">
              <a:rPr lang="en-US" smtClean="0"/>
              <a:t>‹#›</a:t>
            </a:fld>
            <a:endParaRPr lang="en-US"/>
          </a:p>
        </p:txBody>
      </p:sp>
    </p:spTree>
    <p:extLst>
      <p:ext uri="{BB962C8B-B14F-4D97-AF65-F5344CB8AC3E}">
        <p14:creationId xmlns:p14="http://schemas.microsoft.com/office/powerpoint/2010/main" val="1326933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E7739-0C4D-404D-BF00-170512753F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8F1EDF-9BFD-9C44-AC9C-F1CF00937B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E53BD0-A45D-194C-BD18-E0240153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B0795C-F530-C64F-842F-DDB3E5D29F29}"/>
              </a:ext>
            </a:extLst>
          </p:cNvPr>
          <p:cNvSpPr>
            <a:spLocks noGrp="1"/>
          </p:cNvSpPr>
          <p:nvPr>
            <p:ph type="dt" sz="half" idx="10"/>
          </p:nvPr>
        </p:nvSpPr>
        <p:spPr/>
        <p:txBody>
          <a:bodyPr/>
          <a:lstStyle/>
          <a:p>
            <a:fld id="{8FC12D8B-3F9B-FB48-86D5-A35216977A41}" type="datetimeFigureOut">
              <a:rPr lang="en-US" smtClean="0"/>
              <a:t>4/22/20</a:t>
            </a:fld>
            <a:endParaRPr lang="en-US"/>
          </a:p>
        </p:txBody>
      </p:sp>
      <p:sp>
        <p:nvSpPr>
          <p:cNvPr id="6" name="Footer Placeholder 5">
            <a:extLst>
              <a:ext uri="{FF2B5EF4-FFF2-40B4-BE49-F238E27FC236}">
                <a16:creationId xmlns:a16="http://schemas.microsoft.com/office/drawing/2014/main" id="{AB3A0BA3-B200-214C-929F-F06BA9CAA8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8DC6CA-F079-4D4D-A299-87A6056A0AF1}"/>
              </a:ext>
            </a:extLst>
          </p:cNvPr>
          <p:cNvSpPr>
            <a:spLocks noGrp="1"/>
          </p:cNvSpPr>
          <p:nvPr>
            <p:ph type="sldNum" sz="quarter" idx="12"/>
          </p:nvPr>
        </p:nvSpPr>
        <p:spPr/>
        <p:txBody>
          <a:bodyPr/>
          <a:lstStyle/>
          <a:p>
            <a:fld id="{F57F6C93-0EB7-9240-9A5E-7FADBA68A48C}" type="slidenum">
              <a:rPr lang="en-US" smtClean="0"/>
              <a:t>‹#›</a:t>
            </a:fld>
            <a:endParaRPr lang="en-US"/>
          </a:p>
        </p:txBody>
      </p:sp>
    </p:spTree>
    <p:extLst>
      <p:ext uri="{BB962C8B-B14F-4D97-AF65-F5344CB8AC3E}">
        <p14:creationId xmlns:p14="http://schemas.microsoft.com/office/powerpoint/2010/main" val="3787827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35148-EB2C-FA4F-94F4-6EF905A715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0324CB-F98B-5A45-9F2E-D4E0B4A027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91B014-A530-904B-9E42-D4E483B792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77BF76-AA6B-564F-BA53-B827C9665FE2}"/>
              </a:ext>
            </a:extLst>
          </p:cNvPr>
          <p:cNvSpPr>
            <a:spLocks noGrp="1"/>
          </p:cNvSpPr>
          <p:nvPr>
            <p:ph type="dt" sz="half" idx="10"/>
          </p:nvPr>
        </p:nvSpPr>
        <p:spPr/>
        <p:txBody>
          <a:bodyPr/>
          <a:lstStyle/>
          <a:p>
            <a:fld id="{8FC12D8B-3F9B-FB48-86D5-A35216977A41}" type="datetimeFigureOut">
              <a:rPr lang="en-US" smtClean="0"/>
              <a:t>4/22/20</a:t>
            </a:fld>
            <a:endParaRPr lang="en-US"/>
          </a:p>
        </p:txBody>
      </p:sp>
      <p:sp>
        <p:nvSpPr>
          <p:cNvPr id="6" name="Footer Placeholder 5">
            <a:extLst>
              <a:ext uri="{FF2B5EF4-FFF2-40B4-BE49-F238E27FC236}">
                <a16:creationId xmlns:a16="http://schemas.microsoft.com/office/drawing/2014/main" id="{C8F755F3-988F-F64B-B221-0F82C7B49A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96481A-7FC1-C04B-A3F7-A3AA5CDA4D74}"/>
              </a:ext>
            </a:extLst>
          </p:cNvPr>
          <p:cNvSpPr>
            <a:spLocks noGrp="1"/>
          </p:cNvSpPr>
          <p:nvPr>
            <p:ph type="sldNum" sz="quarter" idx="12"/>
          </p:nvPr>
        </p:nvSpPr>
        <p:spPr/>
        <p:txBody>
          <a:bodyPr/>
          <a:lstStyle/>
          <a:p>
            <a:fld id="{F57F6C93-0EB7-9240-9A5E-7FADBA68A48C}" type="slidenum">
              <a:rPr lang="en-US" smtClean="0"/>
              <a:t>‹#›</a:t>
            </a:fld>
            <a:endParaRPr lang="en-US"/>
          </a:p>
        </p:txBody>
      </p:sp>
    </p:spTree>
    <p:extLst>
      <p:ext uri="{BB962C8B-B14F-4D97-AF65-F5344CB8AC3E}">
        <p14:creationId xmlns:p14="http://schemas.microsoft.com/office/powerpoint/2010/main" val="3265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8D52F3-9290-4B45-A3AE-343D938A03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CC629F-DE9B-9845-B5CC-147DBC5304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6C761-3139-3A48-91FD-D7A29E3AEB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C12D8B-3F9B-FB48-86D5-A35216977A41}" type="datetimeFigureOut">
              <a:rPr lang="en-US" smtClean="0"/>
              <a:t>4/22/20</a:t>
            </a:fld>
            <a:endParaRPr lang="en-US"/>
          </a:p>
        </p:txBody>
      </p:sp>
      <p:sp>
        <p:nvSpPr>
          <p:cNvPr id="5" name="Footer Placeholder 4">
            <a:extLst>
              <a:ext uri="{FF2B5EF4-FFF2-40B4-BE49-F238E27FC236}">
                <a16:creationId xmlns:a16="http://schemas.microsoft.com/office/drawing/2014/main" id="{1667D234-B533-5943-8828-819161C103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A2D0C6-F0C9-E747-9A1B-FEB1A0AEDC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7F6C93-0EB7-9240-9A5E-7FADBA68A48C}" type="slidenum">
              <a:rPr lang="en-US" smtClean="0"/>
              <a:t>‹#›</a:t>
            </a:fld>
            <a:endParaRPr lang="en-US"/>
          </a:p>
        </p:txBody>
      </p:sp>
    </p:spTree>
    <p:extLst>
      <p:ext uri="{BB962C8B-B14F-4D97-AF65-F5344CB8AC3E}">
        <p14:creationId xmlns:p14="http://schemas.microsoft.com/office/powerpoint/2010/main" val="2359923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40.jpe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2.jpeg"/><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38.jp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1.jp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5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5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5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6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6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image" Target="../media/image62.sv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8.tiff"/><Relationship Id="rId4" Type="http://schemas.openxmlformats.org/officeDocument/2006/relationships/image" Target="../media/image67.tiff"/></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eg"/></Relationships>
</file>

<file path=ppt/slides/_rels/slide8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8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1F372D6-4913-4EB6-BCBC-3DC9D80B78FC}"/>
              </a:ext>
            </a:extLst>
          </p:cNvPr>
          <p:cNvSpPr>
            <a:spLocks noGrp="1" noChangeArrowheads="1"/>
          </p:cNvSpPr>
          <p:nvPr>
            <p:ph type="ctrTitle"/>
          </p:nvPr>
        </p:nvSpPr>
        <p:spPr>
          <a:xfrm>
            <a:off x="2087563" y="142875"/>
            <a:ext cx="8369300" cy="1665288"/>
          </a:xfrm>
        </p:spPr>
        <p:txBody>
          <a:bodyPr/>
          <a:lstStyle/>
          <a:p>
            <a:pPr eaLnBrk="1" hangingPunct="1">
              <a:defRPr/>
            </a:pPr>
            <a:r>
              <a:rPr lang="en-US" sz="6000" dirty="0">
                <a:solidFill>
                  <a:srgbClr val="EAEAEA"/>
                </a:solidFill>
                <a:latin typeface="Garamond" pitchFamily="18" charset="0"/>
              </a:rPr>
              <a:t>Pinnacle Webinar Series</a:t>
            </a:r>
            <a:endParaRPr lang="en-US" sz="6000" dirty="0">
              <a:solidFill>
                <a:srgbClr val="EAEAEA"/>
              </a:solidFill>
              <a:effectLst>
                <a:outerShdw blurRad="38100" dist="38100" dir="2700000" algn="tl">
                  <a:srgbClr val="FFFFFF"/>
                </a:outerShdw>
              </a:effectLst>
              <a:latin typeface="Garamond" pitchFamily="18" charset="0"/>
            </a:endParaRPr>
          </a:p>
        </p:txBody>
      </p:sp>
      <p:sp>
        <p:nvSpPr>
          <p:cNvPr id="5123" name="Rectangle 3">
            <a:extLst>
              <a:ext uri="{FF2B5EF4-FFF2-40B4-BE49-F238E27FC236}">
                <a16:creationId xmlns:a16="http://schemas.microsoft.com/office/drawing/2014/main" id="{E60B1261-8131-42D6-A97F-3C6AC700117A}"/>
              </a:ext>
            </a:extLst>
          </p:cNvPr>
          <p:cNvSpPr>
            <a:spLocks noGrp="1" noChangeArrowheads="1"/>
          </p:cNvSpPr>
          <p:nvPr>
            <p:ph type="subTitle" idx="1"/>
          </p:nvPr>
        </p:nvSpPr>
        <p:spPr>
          <a:xfrm>
            <a:off x="2582864" y="1978026"/>
            <a:ext cx="7285037" cy="3171825"/>
          </a:xfrm>
        </p:spPr>
        <p:txBody>
          <a:bodyPr/>
          <a:lstStyle/>
          <a:p>
            <a:pPr eaLnBrk="1" hangingPunct="1">
              <a:buFont typeface="Wingdings" panose="05000000000000000000" pitchFamily="2" charset="2"/>
              <a:buNone/>
            </a:pPr>
            <a:r>
              <a:rPr lang="en-US" altLang="en-US" sz="4800" b="1" i="1" dirty="0">
                <a:solidFill>
                  <a:srgbClr val="EAEAEA"/>
                </a:solidFill>
                <a:latin typeface="Garamond" panose="02020404030301010803" pitchFamily="18" charset="0"/>
                <a:ea typeface="ＭＳ Ｐゴシック" panose="020B0600070205080204" pitchFamily="34" charset="-128"/>
              </a:rPr>
              <a:t>The Importance of Staying Connected While Practicing Physical Distancing</a:t>
            </a:r>
          </a:p>
        </p:txBody>
      </p:sp>
      <p:pic>
        <p:nvPicPr>
          <p:cNvPr id="5124" name="Picture 9" descr="\\dc\ADMIN\Admin Documents\Client Folder\689.13 Pinnacle 2013\Logo\pinnacle_logo_PowerPoint.jpg">
            <a:extLst>
              <a:ext uri="{FF2B5EF4-FFF2-40B4-BE49-F238E27FC236}">
                <a16:creationId xmlns:a16="http://schemas.microsoft.com/office/drawing/2014/main" id="{190A8A1E-F795-4F3E-957C-F5AEBE86715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78764" y="4623966"/>
            <a:ext cx="2944812"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3">
            <a:extLst>
              <a:ext uri="{FF2B5EF4-FFF2-40B4-BE49-F238E27FC236}">
                <a16:creationId xmlns:a16="http://schemas.microsoft.com/office/drawing/2014/main" id="{81527110-81D0-448D-939A-C5C0C041A5C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06799" y="5589394"/>
            <a:ext cx="20034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hape 55">
            <a:extLst>
              <a:ext uri="{FF2B5EF4-FFF2-40B4-BE49-F238E27FC236}">
                <a16:creationId xmlns:a16="http://schemas.microsoft.com/office/drawing/2014/main" id="{0810E25D-9258-4623-BC2B-6C0424DA90A9}"/>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21126" y="5387194"/>
            <a:ext cx="872719" cy="780403"/>
          </a:xfrm>
          <a:prstGeom prst="rect">
            <a:avLst/>
          </a:prstGeom>
          <a:noFill/>
          <a:ln>
            <a:noFill/>
          </a:ln>
        </p:spPr>
      </p:pic>
      <p:pic>
        <p:nvPicPr>
          <p:cNvPr id="8" name="Picture 7">
            <a:extLst>
              <a:ext uri="{FF2B5EF4-FFF2-40B4-BE49-F238E27FC236}">
                <a16:creationId xmlns:a16="http://schemas.microsoft.com/office/drawing/2014/main" id="{57B0BFCD-F814-4800-90A8-F8F6D53D894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49621" y="5713436"/>
            <a:ext cx="2043389" cy="42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08214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7919A2-EAC4-4242-A936-A486C9E434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20348" y="0"/>
            <a:ext cx="7951304" cy="6858000"/>
          </a:xfrm>
          <a:prstGeom prst="rect">
            <a:avLst/>
          </a:prstGeom>
        </p:spPr>
      </p:pic>
    </p:spTree>
    <p:extLst>
      <p:ext uri="{BB962C8B-B14F-4D97-AF65-F5344CB8AC3E}">
        <p14:creationId xmlns:p14="http://schemas.microsoft.com/office/powerpoint/2010/main" val="3894862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222015-85E4-2140-B238-7BC03EE298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3160" y="0"/>
            <a:ext cx="7434581" cy="6876987"/>
          </a:xfrm>
          <a:prstGeom prst="rect">
            <a:avLst/>
          </a:prstGeom>
        </p:spPr>
      </p:pic>
    </p:spTree>
    <p:extLst>
      <p:ext uri="{BB962C8B-B14F-4D97-AF65-F5344CB8AC3E}">
        <p14:creationId xmlns:p14="http://schemas.microsoft.com/office/powerpoint/2010/main" val="4141986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19C4DA-9A8C-524B-A0ED-B600DA7FAE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9357" y="102725"/>
            <a:ext cx="10208429" cy="6678014"/>
          </a:xfrm>
          <a:prstGeom prst="rect">
            <a:avLst/>
          </a:prstGeom>
        </p:spPr>
      </p:pic>
    </p:spTree>
    <p:extLst>
      <p:ext uri="{BB962C8B-B14F-4D97-AF65-F5344CB8AC3E}">
        <p14:creationId xmlns:p14="http://schemas.microsoft.com/office/powerpoint/2010/main" val="1469242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close up of a person&#10;&#10;Description automatically generated">
            <a:extLst>
              <a:ext uri="{FF2B5EF4-FFF2-40B4-BE49-F238E27FC236}">
                <a16:creationId xmlns:a16="http://schemas.microsoft.com/office/drawing/2014/main" id="{21F2366E-3D46-9242-B6A1-D07F5CD969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7841" y="0"/>
            <a:ext cx="10276318" cy="6858000"/>
          </a:xfrm>
          <a:prstGeom prst="rect">
            <a:avLst/>
          </a:prstGeom>
        </p:spPr>
      </p:pic>
    </p:spTree>
    <p:extLst>
      <p:ext uri="{BB962C8B-B14F-4D97-AF65-F5344CB8AC3E}">
        <p14:creationId xmlns:p14="http://schemas.microsoft.com/office/powerpoint/2010/main" val="2665523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uniform&#10;&#10;Description automatically generated">
            <a:extLst>
              <a:ext uri="{FF2B5EF4-FFF2-40B4-BE49-F238E27FC236}">
                <a16:creationId xmlns:a16="http://schemas.microsoft.com/office/drawing/2014/main" id="{1B4AB7B9-3124-1F4C-AF41-D452B14D9D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1192" y="0"/>
            <a:ext cx="10287000" cy="6858000"/>
          </a:xfrm>
          <a:prstGeom prst="rect">
            <a:avLst/>
          </a:prstGeom>
        </p:spPr>
      </p:pic>
    </p:spTree>
    <p:extLst>
      <p:ext uri="{BB962C8B-B14F-4D97-AF65-F5344CB8AC3E}">
        <p14:creationId xmlns:p14="http://schemas.microsoft.com/office/powerpoint/2010/main" val="830019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uniform&#10;&#10;Description automatically generated">
            <a:extLst>
              <a:ext uri="{FF2B5EF4-FFF2-40B4-BE49-F238E27FC236}">
                <a16:creationId xmlns:a16="http://schemas.microsoft.com/office/drawing/2014/main" id="{1B4AB7B9-3124-1F4C-AF41-D452B14D9D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56730" y="1633927"/>
            <a:ext cx="3278539" cy="3305331"/>
          </a:xfrm>
          <a:prstGeom prst="rect">
            <a:avLst/>
          </a:prstGeom>
        </p:spPr>
      </p:pic>
      <p:pic>
        <p:nvPicPr>
          <p:cNvPr id="4" name="Picture 3" descr="A close up of a person&#10;&#10;Description automatically generated">
            <a:extLst>
              <a:ext uri="{FF2B5EF4-FFF2-40B4-BE49-F238E27FC236}">
                <a16:creationId xmlns:a16="http://schemas.microsoft.com/office/drawing/2014/main" id="{709C458B-7F30-ED46-80D2-EDC21C411A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3500" y="4504545"/>
            <a:ext cx="3470363" cy="2315980"/>
          </a:xfrm>
          <a:prstGeom prst="rect">
            <a:avLst/>
          </a:prstGeom>
        </p:spPr>
      </p:pic>
      <p:pic>
        <p:nvPicPr>
          <p:cNvPr id="5" name="Picture 4">
            <a:extLst>
              <a:ext uri="{FF2B5EF4-FFF2-40B4-BE49-F238E27FC236}">
                <a16:creationId xmlns:a16="http://schemas.microsoft.com/office/drawing/2014/main" id="{43D7826E-9D2F-3D46-8933-77FA55D88B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9357" y="102725"/>
            <a:ext cx="3738501" cy="2445603"/>
          </a:xfrm>
          <a:prstGeom prst="rect">
            <a:avLst/>
          </a:prstGeom>
        </p:spPr>
      </p:pic>
      <p:pic>
        <p:nvPicPr>
          <p:cNvPr id="6" name="Picture 5">
            <a:extLst>
              <a:ext uri="{FF2B5EF4-FFF2-40B4-BE49-F238E27FC236}">
                <a16:creationId xmlns:a16="http://schemas.microsoft.com/office/drawing/2014/main" id="{59D6ECBF-7328-9C44-AA69-363F3F07C1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69072" y="618343"/>
            <a:ext cx="2884594" cy="2668249"/>
          </a:xfrm>
          <a:prstGeom prst="rect">
            <a:avLst/>
          </a:prstGeom>
        </p:spPr>
      </p:pic>
      <p:pic>
        <p:nvPicPr>
          <p:cNvPr id="7" name="Picture 6">
            <a:extLst>
              <a:ext uri="{FF2B5EF4-FFF2-40B4-BE49-F238E27FC236}">
                <a16:creationId xmlns:a16="http://schemas.microsoft.com/office/drawing/2014/main" id="{1DA45502-F5C2-C64B-BDB0-69B53CB6FB1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2945" y="3674797"/>
            <a:ext cx="3484670" cy="3005528"/>
          </a:xfrm>
          <a:prstGeom prst="rect">
            <a:avLst/>
          </a:prstGeom>
        </p:spPr>
      </p:pic>
    </p:spTree>
    <p:extLst>
      <p:ext uri="{BB962C8B-B14F-4D97-AF65-F5344CB8AC3E}">
        <p14:creationId xmlns:p14="http://schemas.microsoft.com/office/powerpoint/2010/main" val="2493148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erson in a uniform&#10;&#10;Description automatically generated">
            <a:extLst>
              <a:ext uri="{FF2B5EF4-FFF2-40B4-BE49-F238E27FC236}">
                <a16:creationId xmlns:a16="http://schemas.microsoft.com/office/drawing/2014/main" id="{B812E1A9-3342-C24D-A883-D1D84A84A5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0540" y="0"/>
            <a:ext cx="10290919" cy="6858000"/>
          </a:xfrm>
          <a:prstGeom prst="rect">
            <a:avLst/>
          </a:prstGeom>
        </p:spPr>
      </p:pic>
    </p:spTree>
    <p:extLst>
      <p:ext uri="{BB962C8B-B14F-4D97-AF65-F5344CB8AC3E}">
        <p14:creationId xmlns:p14="http://schemas.microsoft.com/office/powerpoint/2010/main" val="2730551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D38CEA-CA5B-0844-9C2C-2F2C15AD9B7C}"/>
              </a:ext>
            </a:extLst>
          </p:cNvPr>
          <p:cNvPicPr>
            <a:picLocks noChangeAspect="1"/>
          </p:cNvPicPr>
          <p:nvPr/>
        </p:nvPicPr>
        <p:blipFill>
          <a:blip r:embed="rId2"/>
          <a:stretch>
            <a:fillRect/>
          </a:stretch>
        </p:blipFill>
        <p:spPr>
          <a:xfrm>
            <a:off x="426042" y="14139"/>
            <a:ext cx="11339917" cy="6829723"/>
          </a:xfrm>
          <a:prstGeom prst="rect">
            <a:avLst/>
          </a:prstGeom>
        </p:spPr>
      </p:pic>
      <p:sp>
        <p:nvSpPr>
          <p:cNvPr id="2" name="Rectangle 1">
            <a:extLst>
              <a:ext uri="{FF2B5EF4-FFF2-40B4-BE49-F238E27FC236}">
                <a16:creationId xmlns:a16="http://schemas.microsoft.com/office/drawing/2014/main" id="{3903B383-B633-454A-8BD0-2C22BB046FCA}"/>
              </a:ext>
            </a:extLst>
          </p:cNvPr>
          <p:cNvSpPr/>
          <p:nvPr/>
        </p:nvSpPr>
        <p:spPr>
          <a:xfrm>
            <a:off x="1414942" y="738196"/>
            <a:ext cx="2709019" cy="1747150"/>
          </a:xfrm>
          <a:prstGeom prst="rect">
            <a:avLst/>
          </a:prstGeom>
          <a:noFill/>
        </p:spPr>
        <p:txBody>
          <a:bodyPr wrap="none" lIns="91063" tIns="45532" rIns="91063" bIns="45532">
            <a:spAutoFit/>
          </a:bodyPr>
          <a:lstStyle/>
          <a:p>
            <a:pPr algn="ctr"/>
            <a:r>
              <a:rPr lang="en-US" sz="5378" b="1" dirty="0">
                <a:ln w="6600">
                  <a:solidFill>
                    <a:schemeClr val="accent2"/>
                  </a:solidFill>
                  <a:prstDash val="solid"/>
                </a:ln>
                <a:solidFill>
                  <a:srgbClr val="FFFFFF"/>
                </a:solidFill>
                <a:effectLst>
                  <a:outerShdw dist="38100" dir="2700000" algn="tl" rotWithShape="0">
                    <a:schemeClr val="accent2"/>
                  </a:outerShdw>
                </a:effectLst>
              </a:rPr>
              <a:t>Empathy</a:t>
            </a:r>
          </a:p>
          <a:p>
            <a:pPr algn="ctr"/>
            <a:endParaRPr lang="en-US" sz="5378"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85809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D38CEA-CA5B-0844-9C2C-2F2C15AD9B7C}"/>
              </a:ext>
            </a:extLst>
          </p:cNvPr>
          <p:cNvPicPr>
            <a:picLocks noChangeAspect="1"/>
          </p:cNvPicPr>
          <p:nvPr/>
        </p:nvPicPr>
        <p:blipFill>
          <a:blip r:embed="rId2"/>
          <a:stretch>
            <a:fillRect/>
          </a:stretch>
        </p:blipFill>
        <p:spPr>
          <a:xfrm>
            <a:off x="426042" y="14139"/>
            <a:ext cx="11339917" cy="6829723"/>
          </a:xfrm>
          <a:prstGeom prst="rect">
            <a:avLst/>
          </a:prstGeom>
        </p:spPr>
      </p:pic>
      <p:sp>
        <p:nvSpPr>
          <p:cNvPr id="2" name="Rectangle 1">
            <a:extLst>
              <a:ext uri="{FF2B5EF4-FFF2-40B4-BE49-F238E27FC236}">
                <a16:creationId xmlns:a16="http://schemas.microsoft.com/office/drawing/2014/main" id="{3903B383-B633-454A-8BD0-2C22BB046FCA}"/>
              </a:ext>
            </a:extLst>
          </p:cNvPr>
          <p:cNvSpPr/>
          <p:nvPr/>
        </p:nvSpPr>
        <p:spPr>
          <a:xfrm>
            <a:off x="427941" y="738196"/>
            <a:ext cx="4683021" cy="3402347"/>
          </a:xfrm>
          <a:prstGeom prst="rect">
            <a:avLst/>
          </a:prstGeom>
          <a:noFill/>
        </p:spPr>
        <p:txBody>
          <a:bodyPr wrap="none" lIns="91063" tIns="45532" rIns="91063" bIns="45532">
            <a:spAutoFit/>
          </a:bodyPr>
          <a:lstStyle/>
          <a:p>
            <a:pPr algn="ctr"/>
            <a:r>
              <a:rPr lang="en-US" sz="5378" b="1" dirty="0">
                <a:ln w="6600">
                  <a:solidFill>
                    <a:schemeClr val="accent2"/>
                  </a:solidFill>
                  <a:prstDash val="solid"/>
                </a:ln>
                <a:solidFill>
                  <a:srgbClr val="FFFFFF"/>
                </a:solidFill>
                <a:effectLst>
                  <a:outerShdw dist="38100" dir="2700000" algn="tl" rotWithShape="0">
                    <a:schemeClr val="accent2"/>
                  </a:outerShdw>
                </a:effectLst>
              </a:rPr>
              <a:t>Empathy</a:t>
            </a:r>
          </a:p>
          <a:p>
            <a:pPr algn="ctr"/>
            <a:endParaRPr lang="en-US" sz="5378" b="1" dirty="0">
              <a:ln w="6600">
                <a:solidFill>
                  <a:schemeClr val="accent2"/>
                </a:solidFill>
                <a:prstDash val="solid"/>
              </a:ln>
              <a:solidFill>
                <a:srgbClr val="FFFFFF"/>
              </a:solidFill>
              <a:effectLst>
                <a:outerShdw dist="38100" dir="2700000" algn="tl" rotWithShape="0">
                  <a:schemeClr val="accent2"/>
                </a:outerShdw>
              </a:effectLst>
            </a:endParaRPr>
          </a:p>
          <a:p>
            <a:pPr algn="ctr"/>
            <a:r>
              <a:rPr lang="en-US" sz="5378" b="1" dirty="0">
                <a:ln w="6600">
                  <a:solidFill>
                    <a:schemeClr val="accent2"/>
                  </a:solidFill>
                  <a:prstDash val="solid"/>
                </a:ln>
                <a:solidFill>
                  <a:srgbClr val="FFFFFF"/>
                </a:solidFill>
                <a:effectLst>
                  <a:outerShdw dist="38100" dir="2700000" algn="tl" rotWithShape="0">
                    <a:schemeClr val="accent2"/>
                  </a:outerShdw>
                </a:effectLst>
              </a:rPr>
              <a:t>Motor Mimicry </a:t>
            </a:r>
          </a:p>
          <a:p>
            <a:pPr algn="ctr"/>
            <a:endParaRPr lang="en-US" sz="5378"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24896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D38CEA-CA5B-0844-9C2C-2F2C15AD9B7C}"/>
              </a:ext>
            </a:extLst>
          </p:cNvPr>
          <p:cNvPicPr>
            <a:picLocks noChangeAspect="1"/>
          </p:cNvPicPr>
          <p:nvPr/>
        </p:nvPicPr>
        <p:blipFill>
          <a:blip r:embed="rId2"/>
          <a:stretch>
            <a:fillRect/>
          </a:stretch>
        </p:blipFill>
        <p:spPr>
          <a:xfrm>
            <a:off x="426042" y="14139"/>
            <a:ext cx="11339917" cy="6829723"/>
          </a:xfrm>
          <a:prstGeom prst="rect">
            <a:avLst/>
          </a:prstGeom>
        </p:spPr>
      </p:pic>
      <p:sp>
        <p:nvSpPr>
          <p:cNvPr id="2" name="Rectangle 1">
            <a:extLst>
              <a:ext uri="{FF2B5EF4-FFF2-40B4-BE49-F238E27FC236}">
                <a16:creationId xmlns:a16="http://schemas.microsoft.com/office/drawing/2014/main" id="{3903B383-B633-454A-8BD0-2C22BB046FCA}"/>
              </a:ext>
            </a:extLst>
          </p:cNvPr>
          <p:cNvSpPr/>
          <p:nvPr/>
        </p:nvSpPr>
        <p:spPr>
          <a:xfrm>
            <a:off x="427941" y="738196"/>
            <a:ext cx="4683021" cy="3402347"/>
          </a:xfrm>
          <a:prstGeom prst="rect">
            <a:avLst/>
          </a:prstGeom>
          <a:noFill/>
        </p:spPr>
        <p:txBody>
          <a:bodyPr wrap="none" lIns="91063" tIns="45532" rIns="91063" bIns="45532">
            <a:spAutoFit/>
          </a:bodyPr>
          <a:lstStyle/>
          <a:p>
            <a:pPr algn="ctr"/>
            <a:r>
              <a:rPr lang="en-US" sz="5378" b="1" dirty="0">
                <a:ln w="6600">
                  <a:solidFill>
                    <a:schemeClr val="accent2"/>
                  </a:solidFill>
                  <a:prstDash val="solid"/>
                </a:ln>
                <a:solidFill>
                  <a:srgbClr val="FFFFFF"/>
                </a:solidFill>
                <a:effectLst>
                  <a:outerShdw dist="38100" dir="2700000" algn="tl" rotWithShape="0">
                    <a:schemeClr val="accent2"/>
                  </a:outerShdw>
                </a:effectLst>
              </a:rPr>
              <a:t>Empathy</a:t>
            </a:r>
          </a:p>
          <a:p>
            <a:pPr algn="ctr"/>
            <a:endParaRPr lang="en-US" sz="5378" b="1" dirty="0">
              <a:ln w="6600">
                <a:solidFill>
                  <a:schemeClr val="accent2"/>
                </a:solidFill>
                <a:prstDash val="solid"/>
              </a:ln>
              <a:solidFill>
                <a:srgbClr val="FFFFFF"/>
              </a:solidFill>
              <a:effectLst>
                <a:outerShdw dist="38100" dir="2700000" algn="tl" rotWithShape="0">
                  <a:schemeClr val="accent2"/>
                </a:outerShdw>
              </a:effectLst>
            </a:endParaRPr>
          </a:p>
          <a:p>
            <a:pPr algn="ctr"/>
            <a:r>
              <a:rPr lang="en-US" sz="5378" b="1" dirty="0">
                <a:ln w="6600">
                  <a:solidFill>
                    <a:schemeClr val="accent2"/>
                  </a:solidFill>
                  <a:prstDash val="solid"/>
                </a:ln>
                <a:solidFill>
                  <a:srgbClr val="FFFFFF"/>
                </a:solidFill>
                <a:effectLst>
                  <a:outerShdw dist="38100" dir="2700000" algn="tl" rotWithShape="0">
                    <a:schemeClr val="accent2"/>
                  </a:outerShdw>
                </a:effectLst>
              </a:rPr>
              <a:t>Motor Mimicry </a:t>
            </a:r>
          </a:p>
          <a:p>
            <a:pPr algn="ctr"/>
            <a:r>
              <a:rPr lang="en-US" sz="5378" b="1" dirty="0">
                <a:ln w="6600">
                  <a:solidFill>
                    <a:schemeClr val="accent2"/>
                  </a:solidFill>
                  <a:prstDash val="solid"/>
                </a:ln>
                <a:solidFill>
                  <a:srgbClr val="FFFFFF"/>
                </a:solidFill>
                <a:effectLst>
                  <a:outerShdw dist="38100" dir="2700000" algn="tl" rotWithShape="0">
                    <a:schemeClr val="accent2"/>
                  </a:outerShdw>
                </a:effectLst>
              </a:rPr>
              <a:t>Entrainment</a:t>
            </a:r>
          </a:p>
        </p:txBody>
      </p:sp>
    </p:spTree>
    <p:extLst>
      <p:ext uri="{BB962C8B-B14F-4D97-AF65-F5344CB8AC3E}">
        <p14:creationId xmlns:p14="http://schemas.microsoft.com/office/powerpoint/2010/main" val="637971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1F372D6-4913-4EB6-BCBC-3DC9D80B78FC}"/>
              </a:ext>
            </a:extLst>
          </p:cNvPr>
          <p:cNvSpPr>
            <a:spLocks noGrp="1" noChangeArrowheads="1"/>
          </p:cNvSpPr>
          <p:nvPr>
            <p:ph type="ctrTitle"/>
          </p:nvPr>
        </p:nvSpPr>
        <p:spPr>
          <a:xfrm>
            <a:off x="2087563" y="142875"/>
            <a:ext cx="8369300" cy="1665288"/>
          </a:xfrm>
        </p:spPr>
        <p:txBody>
          <a:bodyPr/>
          <a:lstStyle/>
          <a:p>
            <a:pPr eaLnBrk="1" hangingPunct="1">
              <a:defRPr/>
            </a:pPr>
            <a:r>
              <a:rPr lang="en-US" dirty="0">
                <a:solidFill>
                  <a:srgbClr val="EAEAEA"/>
                </a:solidFill>
                <a:latin typeface="Garamond" pitchFamily="18" charset="0"/>
              </a:rPr>
              <a:t>Pinnacle Webinar Series</a:t>
            </a:r>
            <a:endParaRPr lang="en-US" dirty="0">
              <a:solidFill>
                <a:srgbClr val="EAEAEA"/>
              </a:solidFill>
              <a:effectLst>
                <a:outerShdw blurRad="38100" dist="38100" dir="2700000" algn="tl">
                  <a:srgbClr val="FFFFFF"/>
                </a:outerShdw>
              </a:effectLst>
              <a:latin typeface="Garamond" pitchFamily="18" charset="0"/>
            </a:endParaRPr>
          </a:p>
        </p:txBody>
      </p:sp>
      <p:sp>
        <p:nvSpPr>
          <p:cNvPr id="7171" name="Rectangle 3">
            <a:extLst>
              <a:ext uri="{FF2B5EF4-FFF2-40B4-BE49-F238E27FC236}">
                <a16:creationId xmlns:a16="http://schemas.microsoft.com/office/drawing/2014/main" id="{910719C7-CCA8-4C1D-83DB-562839E71429}"/>
              </a:ext>
            </a:extLst>
          </p:cNvPr>
          <p:cNvSpPr>
            <a:spLocks noGrp="1" noChangeArrowheads="1"/>
          </p:cNvSpPr>
          <p:nvPr>
            <p:ph type="subTitle" idx="1"/>
          </p:nvPr>
        </p:nvSpPr>
        <p:spPr>
          <a:xfrm>
            <a:off x="2932114" y="1914526"/>
            <a:ext cx="6543675" cy="2765425"/>
          </a:xfrm>
        </p:spPr>
        <p:txBody>
          <a:bodyPr/>
          <a:lstStyle/>
          <a:p>
            <a:pPr eaLnBrk="1" hangingPunct="1">
              <a:buFont typeface="Wingdings" panose="05000000000000000000" pitchFamily="2" charset="2"/>
              <a:buNone/>
            </a:pPr>
            <a:r>
              <a:rPr lang="en-US" altLang="en-US" sz="3200" b="1" dirty="0">
                <a:solidFill>
                  <a:srgbClr val="EAEAEA"/>
                </a:solidFill>
                <a:latin typeface="Garamond" panose="02020404030301010803" pitchFamily="18" charset="0"/>
                <a:ea typeface="ＭＳ Ｐゴシック" panose="020B0600070205080204" pitchFamily="34" charset="-128"/>
              </a:rPr>
              <a:t>Sponsored by</a:t>
            </a:r>
          </a:p>
        </p:txBody>
      </p:sp>
      <p:pic>
        <p:nvPicPr>
          <p:cNvPr id="7172" name="Picture 9" descr="\\dc\ADMIN\Admin Documents\Client Folder\689.13 Pinnacle 2013\Logo\pinnacle_logo_PowerPoint.jpg">
            <a:extLst>
              <a:ext uri="{FF2B5EF4-FFF2-40B4-BE49-F238E27FC236}">
                <a16:creationId xmlns:a16="http://schemas.microsoft.com/office/drawing/2014/main" id="{A51B022E-A83C-4292-A832-05574D7DA6A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656" y="4754562"/>
            <a:ext cx="2944812"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3">
            <a:extLst>
              <a:ext uri="{FF2B5EF4-FFF2-40B4-BE49-F238E27FC236}">
                <a16:creationId xmlns:a16="http://schemas.microsoft.com/office/drawing/2014/main" id="{14262234-B248-46BA-ACE8-5A780CED58D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92712" y="5465817"/>
            <a:ext cx="20224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Rectangle 4">
            <a:extLst>
              <a:ext uri="{FF2B5EF4-FFF2-40B4-BE49-F238E27FC236}">
                <a16:creationId xmlns:a16="http://schemas.microsoft.com/office/drawing/2014/main" id="{166C8478-4187-414A-9BAC-2CE67C779321}"/>
              </a:ext>
            </a:extLst>
          </p:cNvPr>
          <p:cNvSpPr>
            <a:spLocks noChangeArrowheads="1"/>
          </p:cNvSpPr>
          <p:nvPr/>
        </p:nvSpPr>
        <p:spPr bwMode="auto">
          <a:xfrm>
            <a:off x="4752182" y="4940003"/>
            <a:ext cx="2903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buFont typeface="Wingdings" panose="05000000000000000000" pitchFamily="2" charset="2"/>
              <a:buNone/>
            </a:pPr>
            <a:r>
              <a:rPr lang="en-US" altLang="en-US" b="1" dirty="0">
                <a:solidFill>
                  <a:schemeClr val="bg1"/>
                </a:solidFill>
                <a:latin typeface="Garamond" panose="02020404030301010803" pitchFamily="18" charset="0"/>
              </a:rPr>
              <a:t>Pinnacle Education Partner</a:t>
            </a:r>
          </a:p>
        </p:txBody>
      </p:sp>
      <p:pic>
        <p:nvPicPr>
          <p:cNvPr id="10" name="Shape 55">
            <a:extLst>
              <a:ext uri="{FF2B5EF4-FFF2-40B4-BE49-F238E27FC236}">
                <a16:creationId xmlns:a16="http://schemas.microsoft.com/office/drawing/2014/main" id="{4106B737-C6DA-4C18-92FC-6F21A49A189B}"/>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0995820" y="5828522"/>
            <a:ext cx="854058" cy="820365"/>
          </a:xfrm>
          <a:prstGeom prst="rect">
            <a:avLst/>
          </a:prstGeom>
          <a:noFill/>
          <a:ln>
            <a:noFill/>
          </a:ln>
        </p:spPr>
      </p:pic>
      <p:pic>
        <p:nvPicPr>
          <p:cNvPr id="3" name="Picture 2">
            <a:extLst>
              <a:ext uri="{FF2B5EF4-FFF2-40B4-BE49-F238E27FC236}">
                <a16:creationId xmlns:a16="http://schemas.microsoft.com/office/drawing/2014/main" id="{A06ADBBA-4AB9-504A-8934-74303FC5074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09435" y="2817812"/>
            <a:ext cx="5789031" cy="1222375"/>
          </a:xfrm>
          <a:prstGeom prst="rect">
            <a:avLst/>
          </a:prstGeom>
        </p:spPr>
      </p:pic>
    </p:spTree>
    <p:extLst>
      <p:ext uri="{BB962C8B-B14F-4D97-AF65-F5344CB8AC3E}">
        <p14:creationId xmlns:p14="http://schemas.microsoft.com/office/powerpoint/2010/main" val="122346303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3799FC-E55C-6943-A650-B5E6A330BFAD}"/>
              </a:ext>
            </a:extLst>
          </p:cNvPr>
          <p:cNvPicPr>
            <a:picLocks noChangeAspect="1"/>
          </p:cNvPicPr>
          <p:nvPr/>
        </p:nvPicPr>
        <p:blipFill>
          <a:blip r:embed="rId2"/>
          <a:stretch>
            <a:fillRect/>
          </a:stretch>
        </p:blipFill>
        <p:spPr>
          <a:xfrm>
            <a:off x="2514191" y="237724"/>
            <a:ext cx="7649289" cy="6529881"/>
          </a:xfrm>
          <a:prstGeom prst="rect">
            <a:avLst/>
          </a:prstGeom>
        </p:spPr>
      </p:pic>
    </p:spTree>
    <p:extLst>
      <p:ext uri="{BB962C8B-B14F-4D97-AF65-F5344CB8AC3E}">
        <p14:creationId xmlns:p14="http://schemas.microsoft.com/office/powerpoint/2010/main" val="1205702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38C291-4FEE-764D-AA9A-2F2FD3335523}"/>
              </a:ext>
            </a:extLst>
          </p:cNvPr>
          <p:cNvPicPr>
            <a:picLocks noChangeAspect="1"/>
          </p:cNvPicPr>
          <p:nvPr/>
        </p:nvPicPr>
        <p:blipFill>
          <a:blip r:embed="rId2"/>
          <a:stretch>
            <a:fillRect/>
          </a:stretch>
        </p:blipFill>
        <p:spPr>
          <a:xfrm>
            <a:off x="2338466" y="202510"/>
            <a:ext cx="8302806" cy="6393161"/>
          </a:xfrm>
          <a:prstGeom prst="rect">
            <a:avLst/>
          </a:prstGeom>
        </p:spPr>
      </p:pic>
    </p:spTree>
    <p:extLst>
      <p:ext uri="{BB962C8B-B14F-4D97-AF65-F5344CB8AC3E}">
        <p14:creationId xmlns:p14="http://schemas.microsoft.com/office/powerpoint/2010/main" val="306876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38C291-4FEE-764D-AA9A-2F2FD3335523}"/>
              </a:ext>
            </a:extLst>
          </p:cNvPr>
          <p:cNvPicPr>
            <a:picLocks noChangeAspect="1"/>
          </p:cNvPicPr>
          <p:nvPr/>
        </p:nvPicPr>
        <p:blipFill>
          <a:blip r:embed="rId2"/>
          <a:stretch>
            <a:fillRect/>
          </a:stretch>
        </p:blipFill>
        <p:spPr>
          <a:xfrm>
            <a:off x="4187483" y="1047097"/>
            <a:ext cx="2686565" cy="2068656"/>
          </a:xfrm>
          <a:prstGeom prst="rect">
            <a:avLst/>
          </a:prstGeom>
        </p:spPr>
      </p:pic>
      <p:pic>
        <p:nvPicPr>
          <p:cNvPr id="2" name="Picture 1">
            <a:extLst>
              <a:ext uri="{FF2B5EF4-FFF2-40B4-BE49-F238E27FC236}">
                <a16:creationId xmlns:a16="http://schemas.microsoft.com/office/drawing/2014/main" id="{379E4CDE-648A-3347-B02B-F4789F5FD873}"/>
              </a:ext>
            </a:extLst>
          </p:cNvPr>
          <p:cNvPicPr>
            <a:picLocks noChangeAspect="1"/>
          </p:cNvPicPr>
          <p:nvPr/>
        </p:nvPicPr>
        <p:blipFill>
          <a:blip r:embed="rId3"/>
          <a:stretch>
            <a:fillRect/>
          </a:stretch>
        </p:blipFill>
        <p:spPr>
          <a:xfrm>
            <a:off x="2557539" y="136278"/>
            <a:ext cx="6646422" cy="6646422"/>
          </a:xfrm>
          <a:prstGeom prst="rect">
            <a:avLst/>
          </a:prstGeom>
        </p:spPr>
      </p:pic>
    </p:spTree>
    <p:extLst>
      <p:ext uri="{BB962C8B-B14F-4D97-AF65-F5344CB8AC3E}">
        <p14:creationId xmlns:p14="http://schemas.microsoft.com/office/powerpoint/2010/main" val="3161338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1BE133-91D4-E141-9825-81643B3AD801}"/>
              </a:ext>
            </a:extLst>
          </p:cNvPr>
          <p:cNvPicPr>
            <a:picLocks noChangeAspect="1"/>
          </p:cNvPicPr>
          <p:nvPr/>
        </p:nvPicPr>
        <p:blipFill>
          <a:blip r:embed="rId2"/>
          <a:stretch>
            <a:fillRect/>
          </a:stretch>
        </p:blipFill>
        <p:spPr>
          <a:xfrm>
            <a:off x="1060726" y="266218"/>
            <a:ext cx="10070548" cy="6325564"/>
          </a:xfrm>
          <a:prstGeom prst="rect">
            <a:avLst/>
          </a:prstGeom>
        </p:spPr>
      </p:pic>
    </p:spTree>
    <p:extLst>
      <p:ext uri="{BB962C8B-B14F-4D97-AF65-F5344CB8AC3E}">
        <p14:creationId xmlns:p14="http://schemas.microsoft.com/office/powerpoint/2010/main" val="4267219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9FACB2-A698-7848-BB3B-FE4F79AADD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2927431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8686BE-D3A2-B846-89B0-408C3B70E6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643458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8686BE-D3A2-B846-89B0-408C3B70E6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8348" y="1043898"/>
            <a:ext cx="8721152" cy="5814101"/>
          </a:xfrm>
          <a:prstGeom prst="rect">
            <a:avLst/>
          </a:prstGeom>
        </p:spPr>
      </p:pic>
      <p:sp>
        <p:nvSpPr>
          <p:cNvPr id="3" name="TextBox 2">
            <a:extLst>
              <a:ext uri="{FF2B5EF4-FFF2-40B4-BE49-F238E27FC236}">
                <a16:creationId xmlns:a16="http://schemas.microsoft.com/office/drawing/2014/main" id="{D09CB0E1-756F-914A-A131-2D8AEBC00E58}"/>
              </a:ext>
            </a:extLst>
          </p:cNvPr>
          <p:cNvSpPr txBox="1"/>
          <p:nvPr/>
        </p:nvSpPr>
        <p:spPr>
          <a:xfrm>
            <a:off x="1381235" y="410547"/>
            <a:ext cx="11495314" cy="4524315"/>
          </a:xfrm>
          <a:prstGeom prst="rect">
            <a:avLst/>
          </a:prstGeom>
          <a:noFill/>
        </p:spPr>
        <p:txBody>
          <a:bodyPr wrap="square" rtlCol="0">
            <a:spAutoFit/>
          </a:bodyPr>
          <a:lstStyle/>
          <a:p>
            <a:r>
              <a:rPr lang="en-US" sz="4800" dirty="0"/>
              <a:t>Loneliness + Isolation = Hopelessness</a:t>
            </a:r>
          </a:p>
          <a:p>
            <a:endParaRPr lang="en-US" sz="4800" dirty="0"/>
          </a:p>
          <a:p>
            <a:r>
              <a:rPr lang="en-US" sz="4800" dirty="0"/>
              <a:t>		       			   Anger</a:t>
            </a:r>
          </a:p>
          <a:p>
            <a:endParaRPr lang="en-US" sz="4800" dirty="0"/>
          </a:p>
          <a:p>
            <a:r>
              <a:rPr lang="en-US" sz="4800" dirty="0"/>
              <a:t>		       			   Depression </a:t>
            </a:r>
          </a:p>
          <a:p>
            <a:endParaRPr lang="en-US" sz="4800" dirty="0"/>
          </a:p>
        </p:txBody>
      </p:sp>
    </p:spTree>
    <p:extLst>
      <p:ext uri="{BB962C8B-B14F-4D97-AF65-F5344CB8AC3E}">
        <p14:creationId xmlns:p14="http://schemas.microsoft.com/office/powerpoint/2010/main" val="2695946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E0D3ED-8AE9-D242-87CB-566E6806FB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81462" y="0"/>
            <a:ext cx="4029075" cy="6858000"/>
          </a:xfrm>
          <a:prstGeom prst="rect">
            <a:avLst/>
          </a:prstGeom>
        </p:spPr>
      </p:pic>
    </p:spTree>
    <p:extLst>
      <p:ext uri="{BB962C8B-B14F-4D97-AF65-F5344CB8AC3E}">
        <p14:creationId xmlns:p14="http://schemas.microsoft.com/office/powerpoint/2010/main" val="3635299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E0D3ED-8AE9-D242-87CB-566E6806FB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81462" y="0"/>
            <a:ext cx="4029075" cy="6858000"/>
          </a:xfrm>
          <a:prstGeom prst="rect">
            <a:avLst/>
          </a:prstGeom>
        </p:spPr>
      </p:pic>
      <p:sp>
        <p:nvSpPr>
          <p:cNvPr id="3" name="&quot;No&quot; Symbol 2">
            <a:extLst>
              <a:ext uri="{FF2B5EF4-FFF2-40B4-BE49-F238E27FC236}">
                <a16:creationId xmlns:a16="http://schemas.microsoft.com/office/drawing/2014/main" id="{4C88D8FF-4BFE-CB41-8E6A-6ACD8F67F2D0}"/>
              </a:ext>
            </a:extLst>
          </p:cNvPr>
          <p:cNvSpPr/>
          <p:nvPr/>
        </p:nvSpPr>
        <p:spPr>
          <a:xfrm>
            <a:off x="2944906" y="201706"/>
            <a:ext cx="6925235" cy="6387353"/>
          </a:xfrm>
          <a:prstGeom prst="noSmoking">
            <a:avLst>
              <a:gd name="adj" fmla="val 711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108240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AA325F-93B2-A342-BD72-75C9BA7FA84B}"/>
              </a:ext>
            </a:extLst>
          </p:cNvPr>
          <p:cNvPicPr>
            <a:picLocks noChangeAspect="1"/>
          </p:cNvPicPr>
          <p:nvPr/>
        </p:nvPicPr>
        <p:blipFill>
          <a:blip r:embed="rId2"/>
          <a:stretch>
            <a:fillRect/>
          </a:stretch>
        </p:blipFill>
        <p:spPr>
          <a:xfrm>
            <a:off x="1524000" y="0"/>
            <a:ext cx="9064752" cy="6798564"/>
          </a:xfrm>
          <a:prstGeom prst="rect">
            <a:avLst/>
          </a:prstGeom>
        </p:spPr>
      </p:pic>
    </p:spTree>
    <p:extLst>
      <p:ext uri="{BB962C8B-B14F-4D97-AF65-F5344CB8AC3E}">
        <p14:creationId xmlns:p14="http://schemas.microsoft.com/office/powerpoint/2010/main" val="745202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CFD826-AFE1-40C2-94C6-FEA04CAA5E8F}"/>
              </a:ext>
            </a:extLst>
          </p:cNvPr>
          <p:cNvSpPr>
            <a:spLocks noGrp="1"/>
          </p:cNvSpPr>
          <p:nvPr>
            <p:ph type="title"/>
          </p:nvPr>
        </p:nvSpPr>
        <p:spPr/>
        <p:txBody>
          <a:bodyPr/>
          <a:lstStyle/>
          <a:p>
            <a:pPr algn="ctr">
              <a:defRPr/>
            </a:pPr>
            <a:r>
              <a:rPr lang="en-US" dirty="0"/>
              <a:t>Today’s Presenters</a:t>
            </a:r>
          </a:p>
        </p:txBody>
      </p:sp>
      <p:sp>
        <p:nvSpPr>
          <p:cNvPr id="15364" name="Text Placeholder 6">
            <a:extLst>
              <a:ext uri="{FF2B5EF4-FFF2-40B4-BE49-F238E27FC236}">
                <a16:creationId xmlns:a16="http://schemas.microsoft.com/office/drawing/2014/main" id="{4B5F0D7A-25E2-4F2A-B8A8-C6E00713CDD0}"/>
              </a:ext>
            </a:extLst>
          </p:cNvPr>
          <p:cNvSpPr>
            <a:spLocks noGrp="1" noChangeArrowheads="1"/>
          </p:cNvSpPr>
          <p:nvPr>
            <p:ph type="body" sz="quarter" idx="3"/>
          </p:nvPr>
        </p:nvSpPr>
        <p:spPr>
          <a:xfrm>
            <a:off x="1461278" y="5103243"/>
            <a:ext cx="4022725" cy="1389632"/>
          </a:xfrm>
        </p:spPr>
        <p:txBody>
          <a:bodyPr>
            <a:noAutofit/>
          </a:bodyPr>
          <a:lstStyle/>
          <a:p>
            <a:pPr algn="ctr">
              <a:lnSpc>
                <a:spcPct val="100000"/>
              </a:lnSpc>
              <a:spcBef>
                <a:spcPts val="0"/>
              </a:spcBef>
            </a:pPr>
            <a:r>
              <a:rPr lang="en-US" altLang="en-US" sz="2800" dirty="0">
                <a:solidFill>
                  <a:schemeClr val="bg1"/>
                </a:solidFill>
                <a:ea typeface="ＭＳ Ｐゴシック" panose="020B0600070205080204" pitchFamily="34" charset="-128"/>
              </a:rPr>
              <a:t>Todd Stout</a:t>
            </a:r>
          </a:p>
          <a:p>
            <a:pPr algn="ctr">
              <a:lnSpc>
                <a:spcPct val="100000"/>
              </a:lnSpc>
              <a:spcBef>
                <a:spcPts val="0"/>
              </a:spcBef>
            </a:pPr>
            <a:r>
              <a:rPr lang="en-US" altLang="en-US" sz="2800" dirty="0">
                <a:solidFill>
                  <a:schemeClr val="bg1"/>
                </a:solidFill>
                <a:ea typeface="ＭＳ Ｐゴシック" panose="020B0600070205080204" pitchFamily="34" charset="-128"/>
              </a:rPr>
              <a:t>Founder &amp; President</a:t>
            </a:r>
          </a:p>
          <a:p>
            <a:pPr algn="ctr">
              <a:lnSpc>
                <a:spcPct val="100000"/>
              </a:lnSpc>
              <a:spcBef>
                <a:spcPts val="0"/>
              </a:spcBef>
            </a:pPr>
            <a:r>
              <a:rPr lang="en-US" altLang="en-US" sz="2800" dirty="0">
                <a:solidFill>
                  <a:schemeClr val="bg1"/>
                </a:solidFill>
                <a:ea typeface="ＭＳ Ｐゴシック" panose="020B0600070205080204" pitchFamily="34" charset="-128"/>
              </a:rPr>
              <a:t>FirstWatch</a:t>
            </a:r>
          </a:p>
        </p:txBody>
      </p:sp>
      <p:pic>
        <p:nvPicPr>
          <p:cNvPr id="7" name="Picture 6">
            <a:extLst>
              <a:ext uri="{FF2B5EF4-FFF2-40B4-BE49-F238E27FC236}">
                <a16:creationId xmlns:a16="http://schemas.microsoft.com/office/drawing/2014/main" id="{5B114738-625A-473B-BC00-2FCC82C8955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61278" y="914402"/>
            <a:ext cx="4022725"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9">
            <a:extLst>
              <a:ext uri="{FF2B5EF4-FFF2-40B4-BE49-F238E27FC236}">
                <a16:creationId xmlns:a16="http://schemas.microsoft.com/office/drawing/2014/main" id="{60F5361D-D09B-436E-9F55-7D314F2E7001}"/>
              </a:ext>
            </a:extLst>
          </p:cNvPr>
          <p:cNvPicPr>
            <a:picLocks noGrp="1" noChangeAspect="1" noChangeArrowheads="1"/>
          </p:cNvPicPr>
          <p:nvPr>
            <p:ph sz="quarter" idx="4"/>
          </p:nvPr>
        </p:nvPicPr>
        <p:blipFill>
          <a:blip r:embed="rId4" cstate="screen">
            <a:extLst>
              <a:ext uri="{28A0092B-C50C-407E-A947-70E740481C1C}">
                <a14:useLocalDpi xmlns:a14="http://schemas.microsoft.com/office/drawing/2010/main"/>
              </a:ext>
            </a:extLst>
          </a:blip>
          <a:srcRect/>
          <a:stretch>
            <a:fillRect/>
          </a:stretch>
        </p:blipFill>
        <p:spPr bwMode="auto">
          <a:xfrm>
            <a:off x="6428151" y="895124"/>
            <a:ext cx="4022725"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6">
            <a:extLst>
              <a:ext uri="{FF2B5EF4-FFF2-40B4-BE49-F238E27FC236}">
                <a16:creationId xmlns:a16="http://schemas.microsoft.com/office/drawing/2014/main" id="{13A4B285-04E6-DA44-88CF-1DA2BCF44D62}"/>
              </a:ext>
            </a:extLst>
          </p:cNvPr>
          <p:cNvSpPr txBox="1">
            <a:spLocks noChangeArrowheads="1"/>
          </p:cNvSpPr>
          <p:nvPr/>
        </p:nvSpPr>
        <p:spPr>
          <a:xfrm>
            <a:off x="6428152" y="5103243"/>
            <a:ext cx="4022724" cy="1389632"/>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0"/>
              </a:spcBef>
            </a:pPr>
            <a:r>
              <a:rPr lang="en-US" altLang="en-US" sz="2800" dirty="0">
                <a:solidFill>
                  <a:schemeClr val="bg1"/>
                </a:solidFill>
                <a:ea typeface="ＭＳ Ｐゴシック" panose="020B0600070205080204" pitchFamily="34" charset="-128"/>
              </a:rPr>
              <a:t>Mike Taigman</a:t>
            </a:r>
          </a:p>
          <a:p>
            <a:pPr algn="ctr">
              <a:lnSpc>
                <a:spcPct val="100000"/>
              </a:lnSpc>
              <a:spcBef>
                <a:spcPts val="0"/>
              </a:spcBef>
            </a:pPr>
            <a:r>
              <a:rPr lang="en-US" altLang="en-US" sz="2800" dirty="0">
                <a:solidFill>
                  <a:schemeClr val="bg1"/>
                </a:solidFill>
                <a:ea typeface="ＭＳ Ｐゴシック" panose="020B0600070205080204" pitchFamily="34" charset="-128"/>
              </a:rPr>
              <a:t>Improvement Guide</a:t>
            </a:r>
          </a:p>
          <a:p>
            <a:pPr algn="ctr">
              <a:lnSpc>
                <a:spcPct val="100000"/>
              </a:lnSpc>
              <a:spcBef>
                <a:spcPts val="0"/>
              </a:spcBef>
            </a:pPr>
            <a:r>
              <a:rPr lang="en-US" altLang="en-US" sz="2800" dirty="0">
                <a:solidFill>
                  <a:schemeClr val="bg1"/>
                </a:solidFill>
                <a:ea typeface="ＭＳ Ｐゴシック" panose="020B0600070205080204" pitchFamily="34" charset="-128"/>
              </a:rPr>
              <a:t>FirstWatch</a:t>
            </a:r>
          </a:p>
        </p:txBody>
      </p:sp>
    </p:spTree>
    <p:extLst>
      <p:ext uri="{BB962C8B-B14F-4D97-AF65-F5344CB8AC3E}">
        <p14:creationId xmlns:p14="http://schemas.microsoft.com/office/powerpoint/2010/main" val="1024041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AA325F-93B2-A342-BD72-75C9BA7FA84B}"/>
              </a:ext>
            </a:extLst>
          </p:cNvPr>
          <p:cNvPicPr>
            <a:picLocks noChangeAspect="1"/>
          </p:cNvPicPr>
          <p:nvPr/>
        </p:nvPicPr>
        <p:blipFill>
          <a:blip r:embed="rId2"/>
          <a:stretch>
            <a:fillRect/>
          </a:stretch>
        </p:blipFill>
        <p:spPr>
          <a:xfrm>
            <a:off x="1524000" y="0"/>
            <a:ext cx="9064752" cy="6798564"/>
          </a:xfrm>
          <a:prstGeom prst="rect">
            <a:avLst/>
          </a:prstGeom>
        </p:spPr>
      </p:pic>
      <p:sp>
        <p:nvSpPr>
          <p:cNvPr id="3" name="&quot;No&quot; Symbol 2">
            <a:extLst>
              <a:ext uri="{FF2B5EF4-FFF2-40B4-BE49-F238E27FC236}">
                <a16:creationId xmlns:a16="http://schemas.microsoft.com/office/drawing/2014/main" id="{4924C15F-817B-ED4D-B869-1748D539E4D7}"/>
              </a:ext>
            </a:extLst>
          </p:cNvPr>
          <p:cNvSpPr/>
          <p:nvPr/>
        </p:nvSpPr>
        <p:spPr>
          <a:xfrm>
            <a:off x="2944906" y="201706"/>
            <a:ext cx="6925235" cy="6387353"/>
          </a:xfrm>
          <a:prstGeom prst="noSmoking">
            <a:avLst>
              <a:gd name="adj" fmla="val 711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69822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posing for the camera&#10;&#10;Description automatically generated">
            <a:extLst>
              <a:ext uri="{FF2B5EF4-FFF2-40B4-BE49-F238E27FC236}">
                <a16:creationId xmlns:a16="http://schemas.microsoft.com/office/drawing/2014/main" id="{BF12A4D7-AA1B-B54A-9B86-862ACE5915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1799" y="541011"/>
            <a:ext cx="10268404" cy="5775978"/>
          </a:xfrm>
          <a:prstGeom prst="rect">
            <a:avLst/>
          </a:prstGeom>
        </p:spPr>
      </p:pic>
    </p:spTree>
    <p:extLst>
      <p:ext uri="{BB962C8B-B14F-4D97-AF65-F5344CB8AC3E}">
        <p14:creationId xmlns:p14="http://schemas.microsoft.com/office/powerpoint/2010/main" val="30753553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E2E2B5-5307-D042-B071-E4178BF55C53}"/>
              </a:ext>
            </a:extLst>
          </p:cNvPr>
          <p:cNvPicPr>
            <a:picLocks noChangeAspect="1"/>
          </p:cNvPicPr>
          <p:nvPr/>
        </p:nvPicPr>
        <p:blipFill>
          <a:blip r:embed="rId2"/>
          <a:stretch>
            <a:fillRect/>
          </a:stretch>
        </p:blipFill>
        <p:spPr>
          <a:xfrm>
            <a:off x="3877056" y="100584"/>
            <a:ext cx="4462272" cy="6693408"/>
          </a:xfrm>
          <a:prstGeom prst="rect">
            <a:avLst/>
          </a:prstGeom>
        </p:spPr>
      </p:pic>
    </p:spTree>
    <p:extLst>
      <p:ext uri="{BB962C8B-B14F-4D97-AF65-F5344CB8AC3E}">
        <p14:creationId xmlns:p14="http://schemas.microsoft.com/office/powerpoint/2010/main" val="2947325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C4EDA2-642E-B143-ABA8-5179C04D69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08571" y="0"/>
            <a:ext cx="4574858" cy="6858000"/>
          </a:xfrm>
          <a:prstGeom prst="rect">
            <a:avLst/>
          </a:prstGeom>
        </p:spPr>
      </p:pic>
      <p:sp>
        <p:nvSpPr>
          <p:cNvPr id="2" name="TextBox 1">
            <a:extLst>
              <a:ext uri="{FF2B5EF4-FFF2-40B4-BE49-F238E27FC236}">
                <a16:creationId xmlns:a16="http://schemas.microsoft.com/office/drawing/2014/main" id="{C1DCD55A-FD66-F04C-9906-924D1134489E}"/>
              </a:ext>
            </a:extLst>
          </p:cNvPr>
          <p:cNvSpPr txBox="1"/>
          <p:nvPr/>
        </p:nvSpPr>
        <p:spPr>
          <a:xfrm>
            <a:off x="9024730" y="5473148"/>
            <a:ext cx="3034748" cy="1107996"/>
          </a:xfrm>
          <a:prstGeom prst="rect">
            <a:avLst/>
          </a:prstGeom>
          <a:noFill/>
        </p:spPr>
        <p:txBody>
          <a:bodyPr wrap="square" rtlCol="0">
            <a:spAutoFit/>
          </a:bodyPr>
          <a:lstStyle/>
          <a:p>
            <a:r>
              <a:rPr lang="en-US" sz="6600" dirty="0">
                <a:solidFill>
                  <a:schemeClr val="bg1"/>
                </a:solidFill>
              </a:rPr>
              <a:t>Seen</a:t>
            </a:r>
          </a:p>
        </p:txBody>
      </p:sp>
    </p:spTree>
    <p:extLst>
      <p:ext uri="{BB962C8B-B14F-4D97-AF65-F5344CB8AC3E}">
        <p14:creationId xmlns:p14="http://schemas.microsoft.com/office/powerpoint/2010/main" val="3651097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14FBCC-2ED1-4F4B-9640-645BEF4D44CB}"/>
              </a:ext>
            </a:extLst>
          </p:cNvPr>
          <p:cNvPicPr>
            <a:picLocks noChangeAspect="1"/>
          </p:cNvPicPr>
          <p:nvPr/>
        </p:nvPicPr>
        <p:blipFill>
          <a:blip r:embed="rId2"/>
          <a:stretch>
            <a:fillRect/>
          </a:stretch>
        </p:blipFill>
        <p:spPr>
          <a:xfrm>
            <a:off x="615102" y="374073"/>
            <a:ext cx="10961796" cy="6109854"/>
          </a:xfrm>
          <a:prstGeom prst="rect">
            <a:avLst/>
          </a:prstGeom>
        </p:spPr>
      </p:pic>
      <p:sp>
        <p:nvSpPr>
          <p:cNvPr id="2" name="TextBox 1">
            <a:extLst>
              <a:ext uri="{FF2B5EF4-FFF2-40B4-BE49-F238E27FC236}">
                <a16:creationId xmlns:a16="http://schemas.microsoft.com/office/drawing/2014/main" id="{7FD6789C-71F0-4644-8262-BD166A97885F}"/>
              </a:ext>
            </a:extLst>
          </p:cNvPr>
          <p:cNvSpPr txBox="1"/>
          <p:nvPr/>
        </p:nvSpPr>
        <p:spPr>
          <a:xfrm>
            <a:off x="9236765" y="374073"/>
            <a:ext cx="2186609" cy="830997"/>
          </a:xfrm>
          <a:prstGeom prst="rect">
            <a:avLst/>
          </a:prstGeom>
          <a:noFill/>
        </p:spPr>
        <p:txBody>
          <a:bodyPr wrap="square" rtlCol="0">
            <a:spAutoFit/>
          </a:bodyPr>
          <a:lstStyle/>
          <a:p>
            <a:pPr algn="ctr"/>
            <a:r>
              <a:rPr lang="en-US" sz="4800" dirty="0"/>
              <a:t>Safe</a:t>
            </a:r>
          </a:p>
        </p:txBody>
      </p:sp>
    </p:spTree>
    <p:extLst>
      <p:ext uri="{BB962C8B-B14F-4D97-AF65-F5344CB8AC3E}">
        <p14:creationId xmlns:p14="http://schemas.microsoft.com/office/powerpoint/2010/main" val="13100700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345C9C-922F-9A4D-BF93-EB288EFA27DE}"/>
              </a:ext>
            </a:extLst>
          </p:cNvPr>
          <p:cNvPicPr>
            <a:picLocks noChangeAspect="1"/>
          </p:cNvPicPr>
          <p:nvPr/>
        </p:nvPicPr>
        <p:blipFill>
          <a:blip r:embed="rId2"/>
          <a:stretch>
            <a:fillRect/>
          </a:stretch>
        </p:blipFill>
        <p:spPr>
          <a:xfrm>
            <a:off x="407111" y="166255"/>
            <a:ext cx="11377778" cy="6525490"/>
          </a:xfrm>
          <a:prstGeom prst="rect">
            <a:avLst/>
          </a:prstGeom>
        </p:spPr>
      </p:pic>
      <p:sp>
        <p:nvSpPr>
          <p:cNvPr id="2" name="TextBox 1">
            <a:extLst>
              <a:ext uri="{FF2B5EF4-FFF2-40B4-BE49-F238E27FC236}">
                <a16:creationId xmlns:a16="http://schemas.microsoft.com/office/drawing/2014/main" id="{C18B2028-23C7-EB40-AC41-17144114E45D}"/>
              </a:ext>
            </a:extLst>
          </p:cNvPr>
          <p:cNvSpPr txBox="1"/>
          <p:nvPr/>
        </p:nvSpPr>
        <p:spPr>
          <a:xfrm>
            <a:off x="636104" y="5208104"/>
            <a:ext cx="2491409" cy="830997"/>
          </a:xfrm>
          <a:prstGeom prst="rect">
            <a:avLst/>
          </a:prstGeom>
          <a:noFill/>
        </p:spPr>
        <p:txBody>
          <a:bodyPr wrap="square" rtlCol="0">
            <a:spAutoFit/>
          </a:bodyPr>
          <a:lstStyle/>
          <a:p>
            <a:r>
              <a:rPr lang="en-US" sz="4800" dirty="0"/>
              <a:t>Soothed</a:t>
            </a:r>
          </a:p>
        </p:txBody>
      </p:sp>
    </p:spTree>
    <p:extLst>
      <p:ext uri="{BB962C8B-B14F-4D97-AF65-F5344CB8AC3E}">
        <p14:creationId xmlns:p14="http://schemas.microsoft.com/office/powerpoint/2010/main" val="16995345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702547-0EB0-1846-A3EC-08EE526588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97529" y="0"/>
            <a:ext cx="1724891" cy="2348345"/>
          </a:xfrm>
          <a:prstGeom prst="rect">
            <a:avLst/>
          </a:prstGeom>
        </p:spPr>
      </p:pic>
      <p:sp>
        <p:nvSpPr>
          <p:cNvPr id="9" name="TextBox 8">
            <a:extLst>
              <a:ext uri="{FF2B5EF4-FFF2-40B4-BE49-F238E27FC236}">
                <a16:creationId xmlns:a16="http://schemas.microsoft.com/office/drawing/2014/main" id="{E2712F90-4B36-414F-819F-E652BD130359}"/>
              </a:ext>
            </a:extLst>
          </p:cNvPr>
          <p:cNvSpPr txBox="1"/>
          <p:nvPr/>
        </p:nvSpPr>
        <p:spPr>
          <a:xfrm>
            <a:off x="3719948" y="1018307"/>
            <a:ext cx="1766452" cy="1754326"/>
          </a:xfrm>
          <a:prstGeom prst="rect">
            <a:avLst/>
          </a:prstGeom>
          <a:noFill/>
        </p:spPr>
        <p:txBody>
          <a:bodyPr wrap="square" rtlCol="0">
            <a:spAutoFit/>
          </a:bodyPr>
          <a:lstStyle/>
          <a:p>
            <a:pPr algn="ctr"/>
            <a:r>
              <a:rPr lang="en-US" sz="3600" dirty="0"/>
              <a:t>Seen</a:t>
            </a:r>
          </a:p>
          <a:p>
            <a:pPr algn="ctr"/>
            <a:endParaRPr lang="en-US" sz="3600" dirty="0"/>
          </a:p>
          <a:p>
            <a:pPr algn="ctr"/>
            <a:r>
              <a:rPr lang="en-US" sz="3600" dirty="0"/>
              <a:t>+</a:t>
            </a:r>
          </a:p>
        </p:txBody>
      </p:sp>
    </p:spTree>
    <p:extLst>
      <p:ext uri="{BB962C8B-B14F-4D97-AF65-F5344CB8AC3E}">
        <p14:creationId xmlns:p14="http://schemas.microsoft.com/office/powerpoint/2010/main" val="122627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702547-0EB0-1846-A3EC-08EE526588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97529" y="0"/>
            <a:ext cx="1724891" cy="2348345"/>
          </a:xfrm>
          <a:prstGeom prst="rect">
            <a:avLst/>
          </a:prstGeom>
        </p:spPr>
      </p:pic>
      <p:pic>
        <p:nvPicPr>
          <p:cNvPr id="7" name="Picture 6">
            <a:extLst>
              <a:ext uri="{FF2B5EF4-FFF2-40B4-BE49-F238E27FC236}">
                <a16:creationId xmlns:a16="http://schemas.microsoft.com/office/drawing/2014/main" id="{DDAAEC78-C71F-4E4E-A58E-DD3D5592CA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186" y="2457251"/>
            <a:ext cx="3486863" cy="1943498"/>
          </a:xfrm>
          <a:prstGeom prst="rect">
            <a:avLst/>
          </a:prstGeom>
        </p:spPr>
      </p:pic>
      <p:sp>
        <p:nvSpPr>
          <p:cNvPr id="9" name="TextBox 8">
            <a:extLst>
              <a:ext uri="{FF2B5EF4-FFF2-40B4-BE49-F238E27FC236}">
                <a16:creationId xmlns:a16="http://schemas.microsoft.com/office/drawing/2014/main" id="{E2712F90-4B36-414F-819F-E652BD130359}"/>
              </a:ext>
            </a:extLst>
          </p:cNvPr>
          <p:cNvSpPr txBox="1"/>
          <p:nvPr/>
        </p:nvSpPr>
        <p:spPr>
          <a:xfrm>
            <a:off x="3719948" y="1018307"/>
            <a:ext cx="1766452" cy="3970318"/>
          </a:xfrm>
          <a:prstGeom prst="rect">
            <a:avLst/>
          </a:prstGeom>
          <a:noFill/>
        </p:spPr>
        <p:txBody>
          <a:bodyPr wrap="square" rtlCol="0">
            <a:spAutoFit/>
          </a:bodyPr>
          <a:lstStyle/>
          <a:p>
            <a:pPr algn="ctr"/>
            <a:r>
              <a:rPr lang="en-US" sz="3600" dirty="0"/>
              <a:t>Seen</a:t>
            </a:r>
          </a:p>
          <a:p>
            <a:pPr algn="ctr"/>
            <a:endParaRPr lang="en-US" sz="3600" dirty="0"/>
          </a:p>
          <a:p>
            <a:pPr algn="ctr"/>
            <a:r>
              <a:rPr lang="en-US" sz="3600" dirty="0"/>
              <a:t>+</a:t>
            </a:r>
          </a:p>
          <a:p>
            <a:pPr algn="ctr"/>
            <a:endParaRPr lang="en-US" sz="3600" dirty="0"/>
          </a:p>
          <a:p>
            <a:pPr algn="ctr"/>
            <a:r>
              <a:rPr lang="en-US" sz="3600" dirty="0"/>
              <a:t>Safe</a:t>
            </a:r>
          </a:p>
          <a:p>
            <a:pPr algn="ctr"/>
            <a:endParaRPr lang="en-US" sz="3600" dirty="0"/>
          </a:p>
          <a:p>
            <a:pPr algn="ctr"/>
            <a:r>
              <a:rPr lang="en-US" sz="3600" dirty="0"/>
              <a:t>+</a:t>
            </a:r>
          </a:p>
        </p:txBody>
      </p:sp>
    </p:spTree>
    <p:extLst>
      <p:ext uri="{BB962C8B-B14F-4D97-AF65-F5344CB8AC3E}">
        <p14:creationId xmlns:p14="http://schemas.microsoft.com/office/powerpoint/2010/main" val="36667579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702547-0EB0-1846-A3EC-08EE526588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97529" y="0"/>
            <a:ext cx="1724891" cy="2348345"/>
          </a:xfrm>
          <a:prstGeom prst="rect">
            <a:avLst/>
          </a:prstGeom>
        </p:spPr>
      </p:pic>
      <p:pic>
        <p:nvPicPr>
          <p:cNvPr id="7" name="Picture 6">
            <a:extLst>
              <a:ext uri="{FF2B5EF4-FFF2-40B4-BE49-F238E27FC236}">
                <a16:creationId xmlns:a16="http://schemas.microsoft.com/office/drawing/2014/main" id="{DDAAEC78-C71F-4E4E-A58E-DD3D5592CA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186" y="2457251"/>
            <a:ext cx="3486863" cy="1943498"/>
          </a:xfrm>
          <a:prstGeom prst="rect">
            <a:avLst/>
          </a:prstGeom>
        </p:spPr>
      </p:pic>
      <p:pic>
        <p:nvPicPr>
          <p:cNvPr id="8" name="Picture 7">
            <a:extLst>
              <a:ext uri="{FF2B5EF4-FFF2-40B4-BE49-F238E27FC236}">
                <a16:creationId xmlns:a16="http://schemas.microsoft.com/office/drawing/2014/main" id="{7228B0DF-D0C3-7341-8E2B-657B14D4EA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5168" y="4400749"/>
            <a:ext cx="2576946" cy="2358149"/>
          </a:xfrm>
          <a:prstGeom prst="rect">
            <a:avLst/>
          </a:prstGeom>
        </p:spPr>
      </p:pic>
      <p:sp>
        <p:nvSpPr>
          <p:cNvPr id="9" name="TextBox 8">
            <a:extLst>
              <a:ext uri="{FF2B5EF4-FFF2-40B4-BE49-F238E27FC236}">
                <a16:creationId xmlns:a16="http://schemas.microsoft.com/office/drawing/2014/main" id="{E2712F90-4B36-414F-819F-E652BD130359}"/>
              </a:ext>
            </a:extLst>
          </p:cNvPr>
          <p:cNvSpPr txBox="1"/>
          <p:nvPr/>
        </p:nvSpPr>
        <p:spPr>
          <a:xfrm>
            <a:off x="3719948" y="1018307"/>
            <a:ext cx="1766452" cy="5078313"/>
          </a:xfrm>
          <a:prstGeom prst="rect">
            <a:avLst/>
          </a:prstGeom>
          <a:noFill/>
        </p:spPr>
        <p:txBody>
          <a:bodyPr wrap="square" rtlCol="0">
            <a:spAutoFit/>
          </a:bodyPr>
          <a:lstStyle/>
          <a:p>
            <a:pPr algn="ctr"/>
            <a:r>
              <a:rPr lang="en-US" sz="3600" dirty="0"/>
              <a:t>Seen</a:t>
            </a:r>
          </a:p>
          <a:p>
            <a:pPr algn="ctr"/>
            <a:endParaRPr lang="en-US" sz="3600" dirty="0"/>
          </a:p>
          <a:p>
            <a:pPr algn="ctr"/>
            <a:r>
              <a:rPr lang="en-US" sz="3600" dirty="0"/>
              <a:t>+</a:t>
            </a:r>
          </a:p>
          <a:p>
            <a:pPr algn="ctr"/>
            <a:endParaRPr lang="en-US" sz="3600" dirty="0"/>
          </a:p>
          <a:p>
            <a:pPr algn="ctr"/>
            <a:r>
              <a:rPr lang="en-US" sz="3600" dirty="0"/>
              <a:t>Safe</a:t>
            </a:r>
          </a:p>
          <a:p>
            <a:pPr algn="ctr"/>
            <a:endParaRPr lang="en-US" sz="3600" dirty="0"/>
          </a:p>
          <a:p>
            <a:pPr algn="ctr"/>
            <a:r>
              <a:rPr lang="en-US" sz="3600" dirty="0"/>
              <a:t>+</a:t>
            </a:r>
          </a:p>
          <a:p>
            <a:pPr algn="ctr"/>
            <a:endParaRPr lang="en-US" sz="3600" dirty="0"/>
          </a:p>
          <a:p>
            <a:pPr algn="ctr"/>
            <a:r>
              <a:rPr lang="en-US" sz="3600" dirty="0"/>
              <a:t>Soothed</a:t>
            </a:r>
          </a:p>
        </p:txBody>
      </p:sp>
    </p:spTree>
    <p:extLst>
      <p:ext uri="{BB962C8B-B14F-4D97-AF65-F5344CB8AC3E}">
        <p14:creationId xmlns:p14="http://schemas.microsoft.com/office/powerpoint/2010/main" val="22722523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FB0860-7AAE-0E46-BADC-39B4588A51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50958" y="0"/>
            <a:ext cx="4560570" cy="6858000"/>
          </a:xfrm>
          <a:prstGeom prst="rect">
            <a:avLst/>
          </a:prstGeom>
        </p:spPr>
      </p:pic>
      <p:pic>
        <p:nvPicPr>
          <p:cNvPr id="6" name="Picture 5">
            <a:extLst>
              <a:ext uri="{FF2B5EF4-FFF2-40B4-BE49-F238E27FC236}">
                <a16:creationId xmlns:a16="http://schemas.microsoft.com/office/drawing/2014/main" id="{BF702547-0EB0-1846-A3EC-08EE526588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7529" y="0"/>
            <a:ext cx="1724891" cy="2348345"/>
          </a:xfrm>
          <a:prstGeom prst="rect">
            <a:avLst/>
          </a:prstGeom>
        </p:spPr>
      </p:pic>
      <p:pic>
        <p:nvPicPr>
          <p:cNvPr id="7" name="Picture 6">
            <a:extLst>
              <a:ext uri="{FF2B5EF4-FFF2-40B4-BE49-F238E27FC236}">
                <a16:creationId xmlns:a16="http://schemas.microsoft.com/office/drawing/2014/main" id="{DDAAEC78-C71F-4E4E-A58E-DD3D5592CA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186" y="2457251"/>
            <a:ext cx="3486863" cy="1943498"/>
          </a:xfrm>
          <a:prstGeom prst="rect">
            <a:avLst/>
          </a:prstGeom>
        </p:spPr>
      </p:pic>
      <p:pic>
        <p:nvPicPr>
          <p:cNvPr id="8" name="Picture 7">
            <a:extLst>
              <a:ext uri="{FF2B5EF4-FFF2-40B4-BE49-F238E27FC236}">
                <a16:creationId xmlns:a16="http://schemas.microsoft.com/office/drawing/2014/main" id="{7228B0DF-D0C3-7341-8E2B-657B14D4EA8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5168" y="4400749"/>
            <a:ext cx="2576946" cy="2358149"/>
          </a:xfrm>
          <a:prstGeom prst="rect">
            <a:avLst/>
          </a:prstGeom>
        </p:spPr>
      </p:pic>
      <p:sp>
        <p:nvSpPr>
          <p:cNvPr id="9" name="TextBox 8">
            <a:extLst>
              <a:ext uri="{FF2B5EF4-FFF2-40B4-BE49-F238E27FC236}">
                <a16:creationId xmlns:a16="http://schemas.microsoft.com/office/drawing/2014/main" id="{E2712F90-4B36-414F-819F-E652BD130359}"/>
              </a:ext>
            </a:extLst>
          </p:cNvPr>
          <p:cNvSpPr txBox="1"/>
          <p:nvPr/>
        </p:nvSpPr>
        <p:spPr>
          <a:xfrm>
            <a:off x="3719948" y="1018307"/>
            <a:ext cx="1766452" cy="5078313"/>
          </a:xfrm>
          <a:prstGeom prst="rect">
            <a:avLst/>
          </a:prstGeom>
          <a:noFill/>
        </p:spPr>
        <p:txBody>
          <a:bodyPr wrap="square" rtlCol="0">
            <a:spAutoFit/>
          </a:bodyPr>
          <a:lstStyle/>
          <a:p>
            <a:pPr algn="ctr"/>
            <a:r>
              <a:rPr lang="en-US" sz="3600" dirty="0"/>
              <a:t>Seen</a:t>
            </a:r>
          </a:p>
          <a:p>
            <a:pPr algn="ctr"/>
            <a:endParaRPr lang="en-US" sz="3600" dirty="0"/>
          </a:p>
          <a:p>
            <a:pPr algn="ctr"/>
            <a:r>
              <a:rPr lang="en-US" sz="3600" dirty="0"/>
              <a:t>+</a:t>
            </a:r>
          </a:p>
          <a:p>
            <a:pPr algn="ctr"/>
            <a:endParaRPr lang="en-US" sz="3600" dirty="0"/>
          </a:p>
          <a:p>
            <a:pPr algn="ctr"/>
            <a:r>
              <a:rPr lang="en-US" sz="3600" dirty="0"/>
              <a:t>Safe</a:t>
            </a:r>
          </a:p>
          <a:p>
            <a:pPr algn="ctr"/>
            <a:endParaRPr lang="en-US" sz="3600" dirty="0"/>
          </a:p>
          <a:p>
            <a:pPr algn="ctr"/>
            <a:r>
              <a:rPr lang="en-US" sz="3600" dirty="0"/>
              <a:t>+</a:t>
            </a:r>
          </a:p>
          <a:p>
            <a:pPr algn="ctr"/>
            <a:endParaRPr lang="en-US" sz="3600" dirty="0"/>
          </a:p>
          <a:p>
            <a:pPr algn="ctr"/>
            <a:r>
              <a:rPr lang="en-US" sz="3600" dirty="0"/>
              <a:t>Soothed</a:t>
            </a:r>
          </a:p>
        </p:txBody>
      </p:sp>
      <p:sp>
        <p:nvSpPr>
          <p:cNvPr id="10" name="TextBox 9">
            <a:extLst>
              <a:ext uri="{FF2B5EF4-FFF2-40B4-BE49-F238E27FC236}">
                <a16:creationId xmlns:a16="http://schemas.microsoft.com/office/drawing/2014/main" id="{9A14C96E-0651-4946-B154-A2982DBF4467}"/>
              </a:ext>
            </a:extLst>
          </p:cNvPr>
          <p:cNvSpPr txBox="1"/>
          <p:nvPr/>
        </p:nvSpPr>
        <p:spPr>
          <a:xfrm>
            <a:off x="5860130" y="2861418"/>
            <a:ext cx="2760648" cy="1323439"/>
          </a:xfrm>
          <a:prstGeom prst="rect">
            <a:avLst/>
          </a:prstGeom>
          <a:noFill/>
        </p:spPr>
        <p:txBody>
          <a:bodyPr wrap="square" rtlCol="0">
            <a:spAutoFit/>
          </a:bodyPr>
          <a:lstStyle/>
          <a:p>
            <a:pPr algn="ctr"/>
            <a:r>
              <a:rPr lang="en-US" sz="4000" dirty="0"/>
              <a:t>Secure</a:t>
            </a:r>
          </a:p>
          <a:p>
            <a:r>
              <a:rPr lang="en-US" sz="4000" dirty="0"/>
              <a:t>Connection</a:t>
            </a:r>
          </a:p>
        </p:txBody>
      </p:sp>
      <p:sp>
        <p:nvSpPr>
          <p:cNvPr id="2" name="TextBox 1">
            <a:extLst>
              <a:ext uri="{FF2B5EF4-FFF2-40B4-BE49-F238E27FC236}">
                <a16:creationId xmlns:a16="http://schemas.microsoft.com/office/drawing/2014/main" id="{A9CE6DE6-E287-3042-AA17-61A4F0EDC431}"/>
              </a:ext>
            </a:extLst>
          </p:cNvPr>
          <p:cNvSpPr txBox="1"/>
          <p:nvPr/>
        </p:nvSpPr>
        <p:spPr>
          <a:xfrm>
            <a:off x="5332987" y="2873779"/>
            <a:ext cx="1182494" cy="1200329"/>
          </a:xfrm>
          <a:prstGeom prst="rect">
            <a:avLst/>
          </a:prstGeom>
          <a:noFill/>
        </p:spPr>
        <p:txBody>
          <a:bodyPr wrap="square" rtlCol="0">
            <a:spAutoFit/>
          </a:bodyPr>
          <a:lstStyle/>
          <a:p>
            <a:r>
              <a:rPr lang="en-US" sz="7200" dirty="0"/>
              <a:t>=</a:t>
            </a:r>
          </a:p>
        </p:txBody>
      </p:sp>
    </p:spTree>
    <p:extLst>
      <p:ext uri="{BB962C8B-B14F-4D97-AF65-F5344CB8AC3E}">
        <p14:creationId xmlns:p14="http://schemas.microsoft.com/office/powerpoint/2010/main" val="3736054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C85569-DBD4-0948-A885-EB71E1882F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322" y="571500"/>
            <a:ext cx="12185273" cy="5740400"/>
          </a:xfrm>
          <a:prstGeom prst="rect">
            <a:avLst/>
          </a:prstGeom>
        </p:spPr>
      </p:pic>
    </p:spTree>
    <p:extLst>
      <p:ext uri="{BB962C8B-B14F-4D97-AF65-F5344CB8AC3E}">
        <p14:creationId xmlns:p14="http://schemas.microsoft.com/office/powerpoint/2010/main" val="4337390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209453-FE20-D74F-9B8A-AFBB7E4240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4172" y="0"/>
            <a:ext cx="10443655" cy="6858000"/>
          </a:xfrm>
          <a:prstGeom prst="rect">
            <a:avLst/>
          </a:prstGeom>
        </p:spPr>
      </p:pic>
    </p:spTree>
    <p:extLst>
      <p:ext uri="{BB962C8B-B14F-4D97-AF65-F5344CB8AC3E}">
        <p14:creationId xmlns:p14="http://schemas.microsoft.com/office/powerpoint/2010/main" val="30710470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DAA272-46AE-9A4B-9745-7C7F6919C5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139" y="0"/>
            <a:ext cx="10325721" cy="6858000"/>
          </a:xfrm>
          <a:prstGeom prst="rect">
            <a:avLst/>
          </a:prstGeom>
        </p:spPr>
      </p:pic>
      <p:sp>
        <p:nvSpPr>
          <p:cNvPr id="2" name="TextBox 1">
            <a:extLst>
              <a:ext uri="{FF2B5EF4-FFF2-40B4-BE49-F238E27FC236}">
                <a16:creationId xmlns:a16="http://schemas.microsoft.com/office/drawing/2014/main" id="{4BA36FD3-1BD2-F24C-9464-09C097754458}"/>
              </a:ext>
            </a:extLst>
          </p:cNvPr>
          <p:cNvSpPr txBox="1"/>
          <p:nvPr/>
        </p:nvSpPr>
        <p:spPr>
          <a:xfrm>
            <a:off x="296719" y="327890"/>
            <a:ext cx="11506200" cy="7171194"/>
          </a:xfrm>
          <a:prstGeom prst="rect">
            <a:avLst/>
          </a:prstGeom>
          <a:noFill/>
        </p:spPr>
        <p:txBody>
          <a:bodyPr wrap="square" rtlCol="0">
            <a:spAutoFit/>
          </a:bodyPr>
          <a:lstStyle/>
          <a:p>
            <a:pPr algn="ctr"/>
            <a:r>
              <a:rPr lang="en-US" sz="11500" dirty="0">
                <a:solidFill>
                  <a:schemeClr val="bg1"/>
                </a:solidFill>
              </a:rPr>
              <a:t>Rupture</a:t>
            </a:r>
          </a:p>
          <a:p>
            <a:pPr algn="ctr"/>
            <a:endParaRPr lang="en-US" sz="11500" dirty="0">
              <a:solidFill>
                <a:schemeClr val="bg1"/>
              </a:solidFill>
            </a:endParaRPr>
          </a:p>
          <a:p>
            <a:pPr algn="ctr"/>
            <a:endParaRPr lang="en-US" sz="11500" dirty="0">
              <a:solidFill>
                <a:schemeClr val="bg1"/>
              </a:solidFill>
            </a:endParaRPr>
          </a:p>
          <a:p>
            <a:pPr algn="ctr"/>
            <a:endParaRPr lang="en-US" sz="11500" dirty="0">
              <a:solidFill>
                <a:schemeClr val="bg1"/>
              </a:solidFill>
            </a:endParaRPr>
          </a:p>
        </p:txBody>
      </p:sp>
    </p:spTree>
    <p:extLst>
      <p:ext uri="{BB962C8B-B14F-4D97-AF65-F5344CB8AC3E}">
        <p14:creationId xmlns:p14="http://schemas.microsoft.com/office/powerpoint/2010/main" val="3939619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DAA272-46AE-9A4B-9745-7C7F6919C5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139" y="0"/>
            <a:ext cx="10325721" cy="6858000"/>
          </a:xfrm>
          <a:prstGeom prst="rect">
            <a:avLst/>
          </a:prstGeom>
        </p:spPr>
      </p:pic>
      <p:sp>
        <p:nvSpPr>
          <p:cNvPr id="2" name="TextBox 1">
            <a:extLst>
              <a:ext uri="{FF2B5EF4-FFF2-40B4-BE49-F238E27FC236}">
                <a16:creationId xmlns:a16="http://schemas.microsoft.com/office/drawing/2014/main" id="{4BA36FD3-1BD2-F24C-9464-09C097754458}"/>
              </a:ext>
            </a:extLst>
          </p:cNvPr>
          <p:cNvSpPr txBox="1"/>
          <p:nvPr/>
        </p:nvSpPr>
        <p:spPr>
          <a:xfrm>
            <a:off x="296719" y="327890"/>
            <a:ext cx="11506200" cy="8940909"/>
          </a:xfrm>
          <a:prstGeom prst="rect">
            <a:avLst/>
          </a:prstGeom>
          <a:noFill/>
        </p:spPr>
        <p:txBody>
          <a:bodyPr wrap="square" rtlCol="0">
            <a:spAutoFit/>
          </a:bodyPr>
          <a:lstStyle/>
          <a:p>
            <a:pPr algn="ctr"/>
            <a:r>
              <a:rPr lang="en-US" sz="11500" dirty="0">
                <a:solidFill>
                  <a:schemeClr val="bg1"/>
                </a:solidFill>
              </a:rPr>
              <a:t>Rupture</a:t>
            </a:r>
          </a:p>
          <a:p>
            <a:pPr algn="ctr"/>
            <a:endParaRPr lang="en-US" sz="11500" dirty="0">
              <a:solidFill>
                <a:schemeClr val="bg1"/>
              </a:solidFill>
            </a:endParaRPr>
          </a:p>
          <a:p>
            <a:pPr algn="ctr"/>
            <a:r>
              <a:rPr lang="en-US" sz="11500" dirty="0">
                <a:solidFill>
                  <a:schemeClr val="bg1"/>
                </a:solidFill>
              </a:rPr>
              <a:t>Repair</a:t>
            </a:r>
          </a:p>
          <a:p>
            <a:pPr algn="ctr"/>
            <a:endParaRPr lang="en-US" sz="11500" dirty="0">
              <a:solidFill>
                <a:schemeClr val="bg1"/>
              </a:solidFill>
            </a:endParaRPr>
          </a:p>
          <a:p>
            <a:pPr algn="ctr"/>
            <a:endParaRPr lang="en-US" sz="11500" dirty="0">
              <a:solidFill>
                <a:schemeClr val="bg1"/>
              </a:solidFill>
            </a:endParaRPr>
          </a:p>
        </p:txBody>
      </p:sp>
    </p:spTree>
    <p:extLst>
      <p:ext uri="{BB962C8B-B14F-4D97-AF65-F5344CB8AC3E}">
        <p14:creationId xmlns:p14="http://schemas.microsoft.com/office/powerpoint/2010/main" val="596524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E80A2E-12AC-404F-B74A-40C816A24B44}"/>
              </a:ext>
            </a:extLst>
          </p:cNvPr>
          <p:cNvPicPr>
            <a:picLocks noChangeAspect="1"/>
          </p:cNvPicPr>
          <p:nvPr/>
        </p:nvPicPr>
        <p:blipFill>
          <a:blip r:embed="rId2"/>
          <a:stretch>
            <a:fillRect/>
          </a:stretch>
        </p:blipFill>
        <p:spPr>
          <a:xfrm>
            <a:off x="1808161" y="1371599"/>
            <a:ext cx="8069793" cy="5164667"/>
          </a:xfrm>
          <a:prstGeom prst="rect">
            <a:avLst/>
          </a:prstGeom>
        </p:spPr>
      </p:pic>
      <p:sp>
        <p:nvSpPr>
          <p:cNvPr id="3" name="TextBox 2">
            <a:extLst>
              <a:ext uri="{FF2B5EF4-FFF2-40B4-BE49-F238E27FC236}">
                <a16:creationId xmlns:a16="http://schemas.microsoft.com/office/drawing/2014/main" id="{6646342D-C964-9447-A94D-2C308A3F182D}"/>
              </a:ext>
            </a:extLst>
          </p:cNvPr>
          <p:cNvSpPr txBox="1"/>
          <p:nvPr/>
        </p:nvSpPr>
        <p:spPr>
          <a:xfrm>
            <a:off x="541865" y="287867"/>
            <a:ext cx="11260667" cy="1015663"/>
          </a:xfrm>
          <a:prstGeom prst="rect">
            <a:avLst/>
          </a:prstGeom>
          <a:noFill/>
        </p:spPr>
        <p:txBody>
          <a:bodyPr wrap="square" rtlCol="0">
            <a:spAutoFit/>
          </a:bodyPr>
          <a:lstStyle/>
          <a:p>
            <a:pPr algn="ctr"/>
            <a:r>
              <a:rPr lang="en-US" sz="6000" dirty="0"/>
              <a:t>Open Loop Nature of Limbic System</a:t>
            </a:r>
          </a:p>
        </p:txBody>
      </p:sp>
    </p:spTree>
    <p:extLst>
      <p:ext uri="{BB962C8B-B14F-4D97-AF65-F5344CB8AC3E}">
        <p14:creationId xmlns:p14="http://schemas.microsoft.com/office/powerpoint/2010/main" val="27368585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erson sitting at a table using a computer&#10;&#10;Description automatically generated">
            <a:extLst>
              <a:ext uri="{FF2B5EF4-FFF2-40B4-BE49-F238E27FC236}">
                <a16:creationId xmlns:a16="http://schemas.microsoft.com/office/drawing/2014/main" id="{940F197A-99D6-A141-9E53-E0BE6E6AE8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0540" y="0"/>
            <a:ext cx="10290919" cy="6858000"/>
          </a:xfrm>
          <a:prstGeom prst="rect">
            <a:avLst/>
          </a:prstGeom>
        </p:spPr>
      </p:pic>
    </p:spTree>
    <p:extLst>
      <p:ext uri="{BB962C8B-B14F-4D97-AF65-F5344CB8AC3E}">
        <p14:creationId xmlns:p14="http://schemas.microsoft.com/office/powerpoint/2010/main" val="17243950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7D182-CDA4-BC45-9E89-0B002BC02CF8}"/>
              </a:ext>
            </a:extLst>
          </p:cNvPr>
          <p:cNvPicPr>
            <a:picLocks noChangeAspect="1"/>
          </p:cNvPicPr>
          <p:nvPr/>
        </p:nvPicPr>
        <p:blipFill>
          <a:blip r:embed="rId2"/>
          <a:stretch>
            <a:fillRect/>
          </a:stretch>
        </p:blipFill>
        <p:spPr>
          <a:xfrm>
            <a:off x="965588" y="0"/>
            <a:ext cx="10260824" cy="6858000"/>
          </a:xfrm>
          <a:prstGeom prst="rect">
            <a:avLst/>
          </a:prstGeom>
        </p:spPr>
      </p:pic>
    </p:spTree>
    <p:extLst>
      <p:ext uri="{BB962C8B-B14F-4D97-AF65-F5344CB8AC3E}">
        <p14:creationId xmlns:p14="http://schemas.microsoft.com/office/powerpoint/2010/main" val="39961647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BF61F8-9FD2-1C41-83C1-E97AD5200D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29311453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E80A2E-12AC-404F-B74A-40C816A24B44}"/>
              </a:ext>
            </a:extLst>
          </p:cNvPr>
          <p:cNvPicPr>
            <a:picLocks noChangeAspect="1"/>
          </p:cNvPicPr>
          <p:nvPr/>
        </p:nvPicPr>
        <p:blipFill>
          <a:blip r:embed="rId2"/>
          <a:stretch>
            <a:fillRect/>
          </a:stretch>
        </p:blipFill>
        <p:spPr>
          <a:xfrm>
            <a:off x="2773361" y="1406651"/>
            <a:ext cx="6319839" cy="4044697"/>
          </a:xfrm>
          <a:prstGeom prst="rect">
            <a:avLst/>
          </a:prstGeom>
        </p:spPr>
      </p:pic>
      <p:sp>
        <p:nvSpPr>
          <p:cNvPr id="3" name="TextBox 2">
            <a:extLst>
              <a:ext uri="{FF2B5EF4-FFF2-40B4-BE49-F238E27FC236}">
                <a16:creationId xmlns:a16="http://schemas.microsoft.com/office/drawing/2014/main" id="{6646342D-C964-9447-A94D-2C308A3F182D}"/>
              </a:ext>
            </a:extLst>
          </p:cNvPr>
          <p:cNvSpPr txBox="1"/>
          <p:nvPr/>
        </p:nvSpPr>
        <p:spPr>
          <a:xfrm>
            <a:off x="541865" y="287867"/>
            <a:ext cx="11260667" cy="1015663"/>
          </a:xfrm>
          <a:prstGeom prst="rect">
            <a:avLst/>
          </a:prstGeom>
          <a:noFill/>
        </p:spPr>
        <p:txBody>
          <a:bodyPr wrap="square" rtlCol="0">
            <a:spAutoFit/>
          </a:bodyPr>
          <a:lstStyle/>
          <a:p>
            <a:pPr algn="ctr"/>
            <a:r>
              <a:rPr lang="en-US" sz="6000" dirty="0"/>
              <a:t>Open Loop Nature of Limbic System</a:t>
            </a:r>
          </a:p>
        </p:txBody>
      </p:sp>
      <p:sp>
        <p:nvSpPr>
          <p:cNvPr id="4" name="TextBox 3">
            <a:extLst>
              <a:ext uri="{FF2B5EF4-FFF2-40B4-BE49-F238E27FC236}">
                <a16:creationId xmlns:a16="http://schemas.microsoft.com/office/drawing/2014/main" id="{4874BDF4-8E53-3A45-B2B4-6D31A0A13B84}"/>
              </a:ext>
            </a:extLst>
          </p:cNvPr>
          <p:cNvSpPr txBox="1"/>
          <p:nvPr/>
        </p:nvSpPr>
        <p:spPr>
          <a:xfrm>
            <a:off x="541865" y="5554470"/>
            <a:ext cx="11260667" cy="1015663"/>
          </a:xfrm>
          <a:prstGeom prst="rect">
            <a:avLst/>
          </a:prstGeom>
          <a:noFill/>
        </p:spPr>
        <p:txBody>
          <a:bodyPr wrap="square" rtlCol="0">
            <a:spAutoFit/>
          </a:bodyPr>
          <a:lstStyle/>
          <a:p>
            <a:pPr algn="ctr"/>
            <a:r>
              <a:rPr lang="en-US" sz="6000" dirty="0"/>
              <a:t>Interpersonal Limbic Regulation</a:t>
            </a:r>
          </a:p>
        </p:txBody>
      </p:sp>
    </p:spTree>
    <p:extLst>
      <p:ext uri="{BB962C8B-B14F-4D97-AF65-F5344CB8AC3E}">
        <p14:creationId xmlns:p14="http://schemas.microsoft.com/office/powerpoint/2010/main" val="20625065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3945EA-76CD-984D-AC35-14723C21F2E1}"/>
              </a:ext>
            </a:extLst>
          </p:cNvPr>
          <p:cNvPicPr>
            <a:picLocks noChangeAspect="1"/>
          </p:cNvPicPr>
          <p:nvPr/>
        </p:nvPicPr>
        <p:blipFill>
          <a:blip r:embed="rId2"/>
          <a:stretch>
            <a:fillRect/>
          </a:stretch>
        </p:blipFill>
        <p:spPr>
          <a:xfrm>
            <a:off x="1591733" y="440266"/>
            <a:ext cx="8873067" cy="6654800"/>
          </a:xfrm>
          <a:prstGeom prst="rect">
            <a:avLst/>
          </a:prstGeom>
        </p:spPr>
      </p:pic>
      <p:sp>
        <p:nvSpPr>
          <p:cNvPr id="3" name="TextBox 2">
            <a:extLst>
              <a:ext uri="{FF2B5EF4-FFF2-40B4-BE49-F238E27FC236}">
                <a16:creationId xmlns:a16="http://schemas.microsoft.com/office/drawing/2014/main" id="{6D1D7350-C404-9A45-B42D-6C18D46C3E55}"/>
              </a:ext>
            </a:extLst>
          </p:cNvPr>
          <p:cNvSpPr txBox="1"/>
          <p:nvPr/>
        </p:nvSpPr>
        <p:spPr>
          <a:xfrm>
            <a:off x="1388533" y="270933"/>
            <a:ext cx="9211734" cy="1200329"/>
          </a:xfrm>
          <a:prstGeom prst="rect">
            <a:avLst/>
          </a:prstGeom>
          <a:noFill/>
        </p:spPr>
        <p:txBody>
          <a:bodyPr wrap="square" rtlCol="0">
            <a:spAutoFit/>
          </a:bodyPr>
          <a:lstStyle/>
          <a:p>
            <a:pPr algn="ctr"/>
            <a:r>
              <a:rPr lang="en-US" sz="3600" dirty="0">
                <a:solidFill>
                  <a:schemeClr val="bg1"/>
                </a:solidFill>
                <a:latin typeface="Source Serif Pro"/>
              </a:rPr>
              <a:t>Alter hormone levels, cardiovascular functions, sleep rhythms, immune functions</a:t>
            </a:r>
            <a:endParaRPr lang="en-US" sz="3600" dirty="0">
              <a:solidFill>
                <a:schemeClr val="bg1"/>
              </a:solidFill>
            </a:endParaRPr>
          </a:p>
        </p:txBody>
      </p:sp>
    </p:spTree>
    <p:extLst>
      <p:ext uri="{BB962C8B-B14F-4D97-AF65-F5344CB8AC3E}">
        <p14:creationId xmlns:p14="http://schemas.microsoft.com/office/powerpoint/2010/main" val="16190040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D3E1E2-AABC-3F4B-95AD-9173AA478D26}"/>
              </a:ext>
            </a:extLst>
          </p:cNvPr>
          <p:cNvPicPr>
            <a:picLocks noChangeAspect="1"/>
          </p:cNvPicPr>
          <p:nvPr/>
        </p:nvPicPr>
        <p:blipFill>
          <a:blip r:embed="rId3"/>
          <a:stretch>
            <a:fillRect/>
          </a:stretch>
        </p:blipFill>
        <p:spPr>
          <a:xfrm>
            <a:off x="7292042" y="224491"/>
            <a:ext cx="4241800" cy="6337300"/>
          </a:xfrm>
          <a:prstGeom prst="rect">
            <a:avLst/>
          </a:prstGeom>
        </p:spPr>
      </p:pic>
      <p:pic>
        <p:nvPicPr>
          <p:cNvPr id="6" name="Picture 5">
            <a:extLst>
              <a:ext uri="{FF2B5EF4-FFF2-40B4-BE49-F238E27FC236}">
                <a16:creationId xmlns:a16="http://schemas.microsoft.com/office/drawing/2014/main" id="{5B8C0B05-A042-FF4B-A524-623892AFAA46}"/>
              </a:ext>
            </a:extLst>
          </p:cNvPr>
          <p:cNvPicPr>
            <a:picLocks noChangeAspect="1"/>
          </p:cNvPicPr>
          <p:nvPr/>
        </p:nvPicPr>
        <p:blipFill>
          <a:blip r:embed="rId4"/>
          <a:stretch>
            <a:fillRect/>
          </a:stretch>
        </p:blipFill>
        <p:spPr>
          <a:xfrm>
            <a:off x="860612" y="379305"/>
            <a:ext cx="5396752" cy="6182486"/>
          </a:xfrm>
          <a:prstGeom prst="rect">
            <a:avLst/>
          </a:prstGeom>
        </p:spPr>
      </p:pic>
    </p:spTree>
    <p:extLst>
      <p:ext uri="{BB962C8B-B14F-4D97-AF65-F5344CB8AC3E}">
        <p14:creationId xmlns:p14="http://schemas.microsoft.com/office/powerpoint/2010/main" val="923321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9A5635-D2A1-894F-8FFA-DD82EE1429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4091" y="0"/>
            <a:ext cx="10203817" cy="6858000"/>
          </a:xfrm>
          <a:prstGeom prst="rect">
            <a:avLst/>
          </a:prstGeom>
        </p:spPr>
      </p:pic>
    </p:spTree>
    <p:extLst>
      <p:ext uri="{BB962C8B-B14F-4D97-AF65-F5344CB8AC3E}">
        <p14:creationId xmlns:p14="http://schemas.microsoft.com/office/powerpoint/2010/main" val="10299107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8C0B05-A042-FF4B-A524-623892AFAA46}"/>
              </a:ext>
            </a:extLst>
          </p:cNvPr>
          <p:cNvPicPr>
            <a:picLocks noChangeAspect="1"/>
          </p:cNvPicPr>
          <p:nvPr/>
        </p:nvPicPr>
        <p:blipFill>
          <a:blip r:embed="rId3"/>
          <a:stretch>
            <a:fillRect/>
          </a:stretch>
        </p:blipFill>
        <p:spPr>
          <a:xfrm>
            <a:off x="200212" y="366605"/>
            <a:ext cx="5396752" cy="6182486"/>
          </a:xfrm>
          <a:prstGeom prst="rect">
            <a:avLst/>
          </a:prstGeom>
        </p:spPr>
      </p:pic>
      <p:sp>
        <p:nvSpPr>
          <p:cNvPr id="2" name="TextBox 1">
            <a:extLst>
              <a:ext uri="{FF2B5EF4-FFF2-40B4-BE49-F238E27FC236}">
                <a16:creationId xmlns:a16="http://schemas.microsoft.com/office/drawing/2014/main" id="{9430D736-7590-8B47-8211-4ED9C42BED3B}"/>
              </a:ext>
            </a:extLst>
          </p:cNvPr>
          <p:cNvSpPr txBox="1"/>
          <p:nvPr/>
        </p:nvSpPr>
        <p:spPr>
          <a:xfrm>
            <a:off x="5600700" y="366605"/>
            <a:ext cx="6518088" cy="707886"/>
          </a:xfrm>
          <a:prstGeom prst="rect">
            <a:avLst/>
          </a:prstGeom>
          <a:noFill/>
        </p:spPr>
        <p:txBody>
          <a:bodyPr wrap="square" rtlCol="0">
            <a:spAutoFit/>
          </a:bodyPr>
          <a:lstStyle/>
          <a:p>
            <a:pPr algn="ctr"/>
            <a:r>
              <a:rPr lang="en-US" sz="4000" dirty="0"/>
              <a:t>Call 5 people a day….every day</a:t>
            </a:r>
          </a:p>
        </p:txBody>
      </p:sp>
    </p:spTree>
    <p:extLst>
      <p:ext uri="{BB962C8B-B14F-4D97-AF65-F5344CB8AC3E}">
        <p14:creationId xmlns:p14="http://schemas.microsoft.com/office/powerpoint/2010/main" val="13494318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8C0B05-A042-FF4B-A524-623892AFAA46}"/>
              </a:ext>
            </a:extLst>
          </p:cNvPr>
          <p:cNvPicPr>
            <a:picLocks noChangeAspect="1"/>
          </p:cNvPicPr>
          <p:nvPr/>
        </p:nvPicPr>
        <p:blipFill>
          <a:blip r:embed="rId3"/>
          <a:stretch>
            <a:fillRect/>
          </a:stretch>
        </p:blipFill>
        <p:spPr>
          <a:xfrm>
            <a:off x="200212" y="366605"/>
            <a:ext cx="5396752" cy="6182486"/>
          </a:xfrm>
          <a:prstGeom prst="rect">
            <a:avLst/>
          </a:prstGeom>
        </p:spPr>
      </p:pic>
      <p:sp>
        <p:nvSpPr>
          <p:cNvPr id="2" name="TextBox 1">
            <a:extLst>
              <a:ext uri="{FF2B5EF4-FFF2-40B4-BE49-F238E27FC236}">
                <a16:creationId xmlns:a16="http://schemas.microsoft.com/office/drawing/2014/main" id="{9430D736-7590-8B47-8211-4ED9C42BED3B}"/>
              </a:ext>
            </a:extLst>
          </p:cNvPr>
          <p:cNvSpPr txBox="1"/>
          <p:nvPr/>
        </p:nvSpPr>
        <p:spPr>
          <a:xfrm>
            <a:off x="5600700" y="366605"/>
            <a:ext cx="6518088" cy="1938992"/>
          </a:xfrm>
          <a:prstGeom prst="rect">
            <a:avLst/>
          </a:prstGeom>
          <a:noFill/>
        </p:spPr>
        <p:txBody>
          <a:bodyPr wrap="square" rtlCol="0">
            <a:spAutoFit/>
          </a:bodyPr>
          <a:lstStyle/>
          <a:p>
            <a:pPr algn="ctr"/>
            <a:r>
              <a:rPr lang="en-US" sz="4000" dirty="0"/>
              <a:t>Call 5 people a day….every day</a:t>
            </a:r>
          </a:p>
          <a:p>
            <a:pPr algn="ctr"/>
            <a:endParaRPr lang="en-US" sz="4000" dirty="0"/>
          </a:p>
          <a:p>
            <a:pPr algn="ctr"/>
            <a:r>
              <a:rPr lang="en-US" sz="4000" dirty="0"/>
              <a:t>For no reason</a:t>
            </a:r>
          </a:p>
        </p:txBody>
      </p:sp>
    </p:spTree>
    <p:extLst>
      <p:ext uri="{BB962C8B-B14F-4D97-AF65-F5344CB8AC3E}">
        <p14:creationId xmlns:p14="http://schemas.microsoft.com/office/powerpoint/2010/main" val="25769793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8C0B05-A042-FF4B-A524-623892AFAA46}"/>
              </a:ext>
            </a:extLst>
          </p:cNvPr>
          <p:cNvPicPr>
            <a:picLocks noChangeAspect="1"/>
          </p:cNvPicPr>
          <p:nvPr/>
        </p:nvPicPr>
        <p:blipFill>
          <a:blip r:embed="rId3"/>
          <a:stretch>
            <a:fillRect/>
          </a:stretch>
        </p:blipFill>
        <p:spPr>
          <a:xfrm>
            <a:off x="200212" y="366605"/>
            <a:ext cx="5396752" cy="6182486"/>
          </a:xfrm>
          <a:prstGeom prst="rect">
            <a:avLst/>
          </a:prstGeom>
        </p:spPr>
      </p:pic>
      <p:sp>
        <p:nvSpPr>
          <p:cNvPr id="2" name="TextBox 1">
            <a:extLst>
              <a:ext uri="{FF2B5EF4-FFF2-40B4-BE49-F238E27FC236}">
                <a16:creationId xmlns:a16="http://schemas.microsoft.com/office/drawing/2014/main" id="{9430D736-7590-8B47-8211-4ED9C42BED3B}"/>
              </a:ext>
            </a:extLst>
          </p:cNvPr>
          <p:cNvSpPr txBox="1"/>
          <p:nvPr/>
        </p:nvSpPr>
        <p:spPr>
          <a:xfrm>
            <a:off x="5600700" y="366605"/>
            <a:ext cx="6518088" cy="3170099"/>
          </a:xfrm>
          <a:prstGeom prst="rect">
            <a:avLst/>
          </a:prstGeom>
          <a:noFill/>
        </p:spPr>
        <p:txBody>
          <a:bodyPr wrap="square" rtlCol="0">
            <a:spAutoFit/>
          </a:bodyPr>
          <a:lstStyle/>
          <a:p>
            <a:pPr algn="ctr"/>
            <a:r>
              <a:rPr lang="en-US" sz="4000" dirty="0"/>
              <a:t>Call 5 people a day….every day</a:t>
            </a:r>
          </a:p>
          <a:p>
            <a:pPr algn="ctr"/>
            <a:endParaRPr lang="en-US" sz="4000" dirty="0"/>
          </a:p>
          <a:p>
            <a:pPr algn="ctr"/>
            <a:r>
              <a:rPr lang="en-US" sz="4000" dirty="0"/>
              <a:t>For no reason</a:t>
            </a:r>
          </a:p>
          <a:p>
            <a:pPr algn="ctr"/>
            <a:endParaRPr lang="en-US" sz="4000" dirty="0"/>
          </a:p>
          <a:p>
            <a:pPr algn="ctr"/>
            <a:r>
              <a:rPr lang="en-US" sz="4000" dirty="0"/>
              <a:t>Say Hi</a:t>
            </a:r>
          </a:p>
        </p:txBody>
      </p:sp>
    </p:spTree>
    <p:extLst>
      <p:ext uri="{BB962C8B-B14F-4D97-AF65-F5344CB8AC3E}">
        <p14:creationId xmlns:p14="http://schemas.microsoft.com/office/powerpoint/2010/main" val="1216848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8C0B05-A042-FF4B-A524-623892AFAA46}"/>
              </a:ext>
            </a:extLst>
          </p:cNvPr>
          <p:cNvPicPr>
            <a:picLocks noChangeAspect="1"/>
          </p:cNvPicPr>
          <p:nvPr/>
        </p:nvPicPr>
        <p:blipFill>
          <a:blip r:embed="rId3"/>
          <a:stretch>
            <a:fillRect/>
          </a:stretch>
        </p:blipFill>
        <p:spPr>
          <a:xfrm>
            <a:off x="200212" y="366605"/>
            <a:ext cx="5396752" cy="6182486"/>
          </a:xfrm>
          <a:prstGeom prst="rect">
            <a:avLst/>
          </a:prstGeom>
        </p:spPr>
      </p:pic>
      <p:sp>
        <p:nvSpPr>
          <p:cNvPr id="2" name="TextBox 1">
            <a:extLst>
              <a:ext uri="{FF2B5EF4-FFF2-40B4-BE49-F238E27FC236}">
                <a16:creationId xmlns:a16="http://schemas.microsoft.com/office/drawing/2014/main" id="{9430D736-7590-8B47-8211-4ED9C42BED3B}"/>
              </a:ext>
            </a:extLst>
          </p:cNvPr>
          <p:cNvSpPr txBox="1"/>
          <p:nvPr/>
        </p:nvSpPr>
        <p:spPr>
          <a:xfrm>
            <a:off x="5600700" y="366605"/>
            <a:ext cx="6518088" cy="4401205"/>
          </a:xfrm>
          <a:prstGeom prst="rect">
            <a:avLst/>
          </a:prstGeom>
          <a:noFill/>
        </p:spPr>
        <p:txBody>
          <a:bodyPr wrap="square" rtlCol="0">
            <a:spAutoFit/>
          </a:bodyPr>
          <a:lstStyle/>
          <a:p>
            <a:pPr algn="ctr"/>
            <a:r>
              <a:rPr lang="en-US" sz="4000" dirty="0"/>
              <a:t>Call 5 people a day….every day</a:t>
            </a:r>
          </a:p>
          <a:p>
            <a:pPr algn="ctr"/>
            <a:endParaRPr lang="en-US" sz="4000" dirty="0"/>
          </a:p>
          <a:p>
            <a:pPr algn="ctr"/>
            <a:r>
              <a:rPr lang="en-US" sz="4000" dirty="0"/>
              <a:t>For no reason</a:t>
            </a:r>
          </a:p>
          <a:p>
            <a:pPr algn="ctr"/>
            <a:endParaRPr lang="en-US" sz="4000" dirty="0"/>
          </a:p>
          <a:p>
            <a:pPr algn="ctr"/>
            <a:r>
              <a:rPr lang="en-US" sz="4000" dirty="0"/>
              <a:t>Say Hi</a:t>
            </a:r>
          </a:p>
          <a:p>
            <a:pPr algn="ctr"/>
            <a:endParaRPr lang="en-US" sz="4000" dirty="0"/>
          </a:p>
          <a:p>
            <a:pPr algn="ctr"/>
            <a:r>
              <a:rPr lang="en-US" sz="4000" dirty="0"/>
              <a:t>Maybe ask a question</a:t>
            </a:r>
          </a:p>
        </p:txBody>
      </p:sp>
    </p:spTree>
    <p:extLst>
      <p:ext uri="{BB962C8B-B14F-4D97-AF65-F5344CB8AC3E}">
        <p14:creationId xmlns:p14="http://schemas.microsoft.com/office/powerpoint/2010/main" val="2268343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8C0B05-A042-FF4B-A524-623892AFAA46}"/>
              </a:ext>
            </a:extLst>
          </p:cNvPr>
          <p:cNvPicPr>
            <a:picLocks noChangeAspect="1"/>
          </p:cNvPicPr>
          <p:nvPr/>
        </p:nvPicPr>
        <p:blipFill>
          <a:blip r:embed="rId3"/>
          <a:stretch>
            <a:fillRect/>
          </a:stretch>
        </p:blipFill>
        <p:spPr>
          <a:xfrm>
            <a:off x="200212" y="366605"/>
            <a:ext cx="5396752" cy="6182486"/>
          </a:xfrm>
          <a:prstGeom prst="rect">
            <a:avLst/>
          </a:prstGeom>
        </p:spPr>
      </p:pic>
      <p:sp>
        <p:nvSpPr>
          <p:cNvPr id="2" name="TextBox 1">
            <a:extLst>
              <a:ext uri="{FF2B5EF4-FFF2-40B4-BE49-F238E27FC236}">
                <a16:creationId xmlns:a16="http://schemas.microsoft.com/office/drawing/2014/main" id="{9430D736-7590-8B47-8211-4ED9C42BED3B}"/>
              </a:ext>
            </a:extLst>
          </p:cNvPr>
          <p:cNvSpPr txBox="1"/>
          <p:nvPr/>
        </p:nvSpPr>
        <p:spPr>
          <a:xfrm>
            <a:off x="5600700" y="366605"/>
            <a:ext cx="6518088" cy="5632311"/>
          </a:xfrm>
          <a:prstGeom prst="rect">
            <a:avLst/>
          </a:prstGeom>
          <a:noFill/>
        </p:spPr>
        <p:txBody>
          <a:bodyPr wrap="square" rtlCol="0">
            <a:spAutoFit/>
          </a:bodyPr>
          <a:lstStyle/>
          <a:p>
            <a:pPr algn="ctr"/>
            <a:r>
              <a:rPr lang="en-US" sz="4000" dirty="0"/>
              <a:t>Call 5 people a day….every day</a:t>
            </a:r>
          </a:p>
          <a:p>
            <a:pPr algn="ctr"/>
            <a:endParaRPr lang="en-US" sz="4000" dirty="0"/>
          </a:p>
          <a:p>
            <a:pPr algn="ctr"/>
            <a:r>
              <a:rPr lang="en-US" sz="4000" dirty="0"/>
              <a:t>For no reason</a:t>
            </a:r>
          </a:p>
          <a:p>
            <a:pPr algn="ctr"/>
            <a:endParaRPr lang="en-US" sz="4000" dirty="0"/>
          </a:p>
          <a:p>
            <a:pPr algn="ctr"/>
            <a:r>
              <a:rPr lang="en-US" sz="4000" dirty="0"/>
              <a:t>Say Hi</a:t>
            </a:r>
          </a:p>
          <a:p>
            <a:pPr algn="ctr"/>
            <a:endParaRPr lang="en-US" sz="4000" dirty="0"/>
          </a:p>
          <a:p>
            <a:pPr algn="ctr"/>
            <a:r>
              <a:rPr lang="en-US" sz="4000" dirty="0"/>
              <a:t>Maybe ask a question</a:t>
            </a:r>
          </a:p>
          <a:p>
            <a:pPr algn="ctr"/>
            <a:endParaRPr lang="en-US" sz="4000" dirty="0"/>
          </a:p>
          <a:p>
            <a:pPr algn="ctr"/>
            <a:r>
              <a:rPr lang="en-US" sz="4000" dirty="0"/>
              <a:t>Then shut up and listen</a:t>
            </a:r>
          </a:p>
        </p:txBody>
      </p:sp>
    </p:spTree>
    <p:extLst>
      <p:ext uri="{BB962C8B-B14F-4D97-AF65-F5344CB8AC3E}">
        <p14:creationId xmlns:p14="http://schemas.microsoft.com/office/powerpoint/2010/main" val="9307695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C3BFE1-4694-0444-9AE0-DA4D602BB864}"/>
              </a:ext>
            </a:extLst>
          </p:cNvPr>
          <p:cNvSpPr/>
          <p:nvPr/>
        </p:nvSpPr>
        <p:spPr>
          <a:xfrm>
            <a:off x="3926211" y="1871542"/>
            <a:ext cx="4473146" cy="406537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a:extLst>
              <a:ext uri="{FF2B5EF4-FFF2-40B4-BE49-F238E27FC236}">
                <a16:creationId xmlns:a16="http://schemas.microsoft.com/office/drawing/2014/main" id="{B2BB1CB0-35F5-F848-BA4B-7067D388CE50}"/>
              </a:ext>
            </a:extLst>
          </p:cNvPr>
          <p:cNvSpPr/>
          <p:nvPr/>
        </p:nvSpPr>
        <p:spPr>
          <a:xfrm>
            <a:off x="4272200" y="2224247"/>
            <a:ext cx="119270" cy="3369365"/>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a:extLst>
              <a:ext uri="{FF2B5EF4-FFF2-40B4-BE49-F238E27FC236}">
                <a16:creationId xmlns:a16="http://schemas.microsoft.com/office/drawing/2014/main" id="{0DBD612A-C765-C749-8461-436BE080CE8A}"/>
              </a:ext>
            </a:extLst>
          </p:cNvPr>
          <p:cNvSpPr/>
          <p:nvPr/>
        </p:nvSpPr>
        <p:spPr>
          <a:xfrm rot="16200000">
            <a:off x="6194012" y="3996723"/>
            <a:ext cx="119270" cy="3369365"/>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a:extLst>
              <a:ext uri="{FF2B5EF4-FFF2-40B4-BE49-F238E27FC236}">
                <a16:creationId xmlns:a16="http://schemas.microsoft.com/office/drawing/2014/main" id="{914C9E32-5C28-734E-BA93-708A15240355}"/>
              </a:ext>
            </a:extLst>
          </p:cNvPr>
          <p:cNvSpPr/>
          <p:nvPr/>
        </p:nvSpPr>
        <p:spPr>
          <a:xfrm rot="5400000">
            <a:off x="6194012" y="475228"/>
            <a:ext cx="119270" cy="3369365"/>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a:extLst>
              <a:ext uri="{FF2B5EF4-FFF2-40B4-BE49-F238E27FC236}">
                <a16:creationId xmlns:a16="http://schemas.microsoft.com/office/drawing/2014/main" id="{4D60235A-5688-A049-BD95-8048405D5B3B}"/>
              </a:ext>
            </a:extLst>
          </p:cNvPr>
          <p:cNvSpPr/>
          <p:nvPr/>
        </p:nvSpPr>
        <p:spPr>
          <a:xfrm rot="10800000">
            <a:off x="8078887" y="2219545"/>
            <a:ext cx="119270" cy="3369365"/>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F317662-BE1F-2B41-AD85-5924BA219097}"/>
              </a:ext>
            </a:extLst>
          </p:cNvPr>
          <p:cNvSpPr txBox="1"/>
          <p:nvPr/>
        </p:nvSpPr>
        <p:spPr>
          <a:xfrm>
            <a:off x="8420646" y="3342399"/>
            <a:ext cx="1139173" cy="1015663"/>
          </a:xfrm>
          <a:prstGeom prst="rect">
            <a:avLst/>
          </a:prstGeom>
          <a:noFill/>
        </p:spPr>
        <p:txBody>
          <a:bodyPr wrap="square" rtlCol="0">
            <a:spAutoFit/>
          </a:bodyPr>
          <a:lstStyle/>
          <a:p>
            <a:pPr algn="ctr"/>
            <a:r>
              <a:rPr lang="en-US" sz="2000" dirty="0"/>
              <a:t>Hold </a:t>
            </a:r>
          </a:p>
          <a:p>
            <a:pPr algn="ctr"/>
            <a:r>
              <a:rPr lang="en-US" sz="2000" dirty="0"/>
              <a:t>4 Seconds</a:t>
            </a:r>
          </a:p>
        </p:txBody>
      </p:sp>
      <p:sp>
        <p:nvSpPr>
          <p:cNvPr id="14" name="TextBox 13">
            <a:extLst>
              <a:ext uri="{FF2B5EF4-FFF2-40B4-BE49-F238E27FC236}">
                <a16:creationId xmlns:a16="http://schemas.microsoft.com/office/drawing/2014/main" id="{D7991E06-C884-1847-BB5B-37103969EC4F}"/>
              </a:ext>
            </a:extLst>
          </p:cNvPr>
          <p:cNvSpPr txBox="1"/>
          <p:nvPr/>
        </p:nvSpPr>
        <p:spPr>
          <a:xfrm>
            <a:off x="4013783" y="1455623"/>
            <a:ext cx="4385573" cy="400110"/>
          </a:xfrm>
          <a:prstGeom prst="rect">
            <a:avLst/>
          </a:prstGeom>
          <a:noFill/>
        </p:spPr>
        <p:txBody>
          <a:bodyPr wrap="square" rtlCol="0">
            <a:spAutoFit/>
          </a:bodyPr>
          <a:lstStyle/>
          <a:p>
            <a:pPr algn="ctr"/>
            <a:r>
              <a:rPr lang="en-US" sz="2000" dirty="0"/>
              <a:t>Breath In 4 Seconds</a:t>
            </a:r>
          </a:p>
        </p:txBody>
      </p:sp>
      <p:sp>
        <p:nvSpPr>
          <p:cNvPr id="15" name="TextBox 14">
            <a:extLst>
              <a:ext uri="{FF2B5EF4-FFF2-40B4-BE49-F238E27FC236}">
                <a16:creationId xmlns:a16="http://schemas.microsoft.com/office/drawing/2014/main" id="{6F5EA2A4-E2B0-E440-A8BC-FF6D229084F8}"/>
              </a:ext>
            </a:extLst>
          </p:cNvPr>
          <p:cNvSpPr txBox="1"/>
          <p:nvPr/>
        </p:nvSpPr>
        <p:spPr>
          <a:xfrm>
            <a:off x="3926211" y="5998670"/>
            <a:ext cx="4473145" cy="400110"/>
          </a:xfrm>
          <a:prstGeom prst="rect">
            <a:avLst/>
          </a:prstGeom>
          <a:noFill/>
        </p:spPr>
        <p:txBody>
          <a:bodyPr wrap="square" rtlCol="0">
            <a:spAutoFit/>
          </a:bodyPr>
          <a:lstStyle/>
          <a:p>
            <a:pPr algn="ctr"/>
            <a:r>
              <a:rPr lang="en-US" sz="2000" dirty="0"/>
              <a:t>Breath Out 4 Seconds</a:t>
            </a:r>
          </a:p>
        </p:txBody>
      </p:sp>
      <p:sp>
        <p:nvSpPr>
          <p:cNvPr id="17" name="TextBox 16">
            <a:extLst>
              <a:ext uri="{FF2B5EF4-FFF2-40B4-BE49-F238E27FC236}">
                <a16:creationId xmlns:a16="http://schemas.microsoft.com/office/drawing/2014/main" id="{72E48A3F-4E5B-5E46-A344-9EE3D8010438}"/>
              </a:ext>
            </a:extLst>
          </p:cNvPr>
          <p:cNvSpPr txBox="1"/>
          <p:nvPr/>
        </p:nvSpPr>
        <p:spPr>
          <a:xfrm>
            <a:off x="2795098" y="3342399"/>
            <a:ext cx="1139173" cy="1015663"/>
          </a:xfrm>
          <a:prstGeom prst="rect">
            <a:avLst/>
          </a:prstGeom>
          <a:noFill/>
        </p:spPr>
        <p:txBody>
          <a:bodyPr wrap="square" rtlCol="0">
            <a:spAutoFit/>
          </a:bodyPr>
          <a:lstStyle/>
          <a:p>
            <a:pPr algn="ctr"/>
            <a:r>
              <a:rPr lang="en-US" sz="2000" dirty="0"/>
              <a:t>Hold </a:t>
            </a:r>
          </a:p>
          <a:p>
            <a:pPr algn="ctr"/>
            <a:r>
              <a:rPr lang="en-US" sz="2000" dirty="0"/>
              <a:t>4 Seconds</a:t>
            </a:r>
          </a:p>
        </p:txBody>
      </p:sp>
      <p:sp>
        <p:nvSpPr>
          <p:cNvPr id="2" name="TextBox 1">
            <a:extLst>
              <a:ext uri="{FF2B5EF4-FFF2-40B4-BE49-F238E27FC236}">
                <a16:creationId xmlns:a16="http://schemas.microsoft.com/office/drawing/2014/main" id="{F08C4F29-247E-4B4B-918E-639CE63AB8CE}"/>
              </a:ext>
            </a:extLst>
          </p:cNvPr>
          <p:cNvSpPr txBox="1"/>
          <p:nvPr/>
        </p:nvSpPr>
        <p:spPr>
          <a:xfrm>
            <a:off x="449705" y="194872"/>
            <a:ext cx="11437495" cy="923330"/>
          </a:xfrm>
          <a:prstGeom prst="rect">
            <a:avLst/>
          </a:prstGeom>
          <a:noFill/>
        </p:spPr>
        <p:txBody>
          <a:bodyPr wrap="square" rtlCol="0">
            <a:spAutoFit/>
          </a:bodyPr>
          <a:lstStyle/>
          <a:p>
            <a:pPr algn="ctr"/>
            <a:r>
              <a:rPr lang="en-US" sz="5400" dirty="0"/>
              <a:t>Tactical Breathing</a:t>
            </a:r>
          </a:p>
        </p:txBody>
      </p:sp>
    </p:spTree>
    <p:extLst>
      <p:ext uri="{BB962C8B-B14F-4D97-AF65-F5344CB8AC3E}">
        <p14:creationId xmlns:p14="http://schemas.microsoft.com/office/powerpoint/2010/main" val="32277057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8C0B05-A042-FF4B-A524-623892AFAA46}"/>
              </a:ext>
            </a:extLst>
          </p:cNvPr>
          <p:cNvPicPr>
            <a:picLocks noChangeAspect="1"/>
          </p:cNvPicPr>
          <p:nvPr/>
        </p:nvPicPr>
        <p:blipFill>
          <a:blip r:embed="rId3"/>
          <a:stretch>
            <a:fillRect/>
          </a:stretch>
        </p:blipFill>
        <p:spPr>
          <a:xfrm>
            <a:off x="200212" y="366605"/>
            <a:ext cx="5396752" cy="6182486"/>
          </a:xfrm>
          <a:prstGeom prst="rect">
            <a:avLst/>
          </a:prstGeom>
        </p:spPr>
      </p:pic>
      <p:sp>
        <p:nvSpPr>
          <p:cNvPr id="2" name="TextBox 1">
            <a:extLst>
              <a:ext uri="{FF2B5EF4-FFF2-40B4-BE49-F238E27FC236}">
                <a16:creationId xmlns:a16="http://schemas.microsoft.com/office/drawing/2014/main" id="{9430D736-7590-8B47-8211-4ED9C42BED3B}"/>
              </a:ext>
            </a:extLst>
          </p:cNvPr>
          <p:cNvSpPr txBox="1"/>
          <p:nvPr/>
        </p:nvSpPr>
        <p:spPr>
          <a:xfrm>
            <a:off x="5600700" y="1800667"/>
            <a:ext cx="6518088" cy="1938992"/>
          </a:xfrm>
          <a:prstGeom prst="rect">
            <a:avLst/>
          </a:prstGeom>
          <a:noFill/>
        </p:spPr>
        <p:txBody>
          <a:bodyPr wrap="square" rtlCol="0">
            <a:spAutoFit/>
          </a:bodyPr>
          <a:lstStyle/>
          <a:p>
            <a:pPr algn="ctr"/>
            <a:r>
              <a:rPr lang="en-US" sz="4000" dirty="0"/>
              <a:t>Given the choice of anyone in the world who would you want as a dinner guest?</a:t>
            </a:r>
          </a:p>
        </p:txBody>
      </p:sp>
      <p:pic>
        <p:nvPicPr>
          <p:cNvPr id="4" name="Picture 3" descr="A picture containing table&#10;&#10;Description automatically generated">
            <a:extLst>
              <a:ext uri="{FF2B5EF4-FFF2-40B4-BE49-F238E27FC236}">
                <a16:creationId xmlns:a16="http://schemas.microsoft.com/office/drawing/2014/main" id="{D1FC84B0-C83D-A74B-9B92-E877B963479E}"/>
              </a:ext>
            </a:extLst>
          </p:cNvPr>
          <p:cNvPicPr>
            <a:picLocks noChangeAspect="1"/>
          </p:cNvPicPr>
          <p:nvPr/>
        </p:nvPicPr>
        <p:blipFill>
          <a:blip r:embed="rId4"/>
          <a:stretch>
            <a:fillRect/>
          </a:stretch>
        </p:blipFill>
        <p:spPr>
          <a:xfrm>
            <a:off x="5728996" y="293396"/>
            <a:ext cx="6213150" cy="1050110"/>
          </a:xfrm>
          <a:prstGeom prst="rect">
            <a:avLst/>
          </a:prstGeom>
        </p:spPr>
      </p:pic>
    </p:spTree>
    <p:extLst>
      <p:ext uri="{BB962C8B-B14F-4D97-AF65-F5344CB8AC3E}">
        <p14:creationId xmlns:p14="http://schemas.microsoft.com/office/powerpoint/2010/main" val="7437632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8C0B05-A042-FF4B-A524-623892AFAA46}"/>
              </a:ext>
            </a:extLst>
          </p:cNvPr>
          <p:cNvPicPr>
            <a:picLocks noChangeAspect="1"/>
          </p:cNvPicPr>
          <p:nvPr/>
        </p:nvPicPr>
        <p:blipFill>
          <a:blip r:embed="rId3"/>
          <a:stretch>
            <a:fillRect/>
          </a:stretch>
        </p:blipFill>
        <p:spPr>
          <a:xfrm>
            <a:off x="200212" y="366605"/>
            <a:ext cx="5396752" cy="6182486"/>
          </a:xfrm>
          <a:prstGeom prst="rect">
            <a:avLst/>
          </a:prstGeom>
        </p:spPr>
      </p:pic>
      <p:sp>
        <p:nvSpPr>
          <p:cNvPr id="2" name="TextBox 1">
            <a:extLst>
              <a:ext uri="{FF2B5EF4-FFF2-40B4-BE49-F238E27FC236}">
                <a16:creationId xmlns:a16="http://schemas.microsoft.com/office/drawing/2014/main" id="{9430D736-7590-8B47-8211-4ED9C42BED3B}"/>
              </a:ext>
            </a:extLst>
          </p:cNvPr>
          <p:cNvSpPr txBox="1"/>
          <p:nvPr/>
        </p:nvSpPr>
        <p:spPr>
          <a:xfrm>
            <a:off x="5600700" y="2102098"/>
            <a:ext cx="6518088" cy="1323439"/>
          </a:xfrm>
          <a:prstGeom prst="rect">
            <a:avLst/>
          </a:prstGeom>
          <a:noFill/>
        </p:spPr>
        <p:txBody>
          <a:bodyPr wrap="square" rtlCol="0">
            <a:spAutoFit/>
          </a:bodyPr>
          <a:lstStyle/>
          <a:p>
            <a:pPr algn="ctr"/>
            <a:r>
              <a:rPr lang="en-US" sz="4000" dirty="0"/>
              <a:t>What would constitute a “perfect” day for you?</a:t>
            </a:r>
          </a:p>
        </p:txBody>
      </p:sp>
      <p:pic>
        <p:nvPicPr>
          <p:cNvPr id="4" name="Picture 3" descr="A picture containing table&#10;&#10;Description automatically generated">
            <a:extLst>
              <a:ext uri="{FF2B5EF4-FFF2-40B4-BE49-F238E27FC236}">
                <a16:creationId xmlns:a16="http://schemas.microsoft.com/office/drawing/2014/main" id="{708AC5FA-CF6B-BC4F-AECA-0199370371BF}"/>
              </a:ext>
            </a:extLst>
          </p:cNvPr>
          <p:cNvPicPr>
            <a:picLocks noChangeAspect="1"/>
          </p:cNvPicPr>
          <p:nvPr/>
        </p:nvPicPr>
        <p:blipFill>
          <a:blip r:embed="rId4"/>
          <a:stretch>
            <a:fillRect/>
          </a:stretch>
        </p:blipFill>
        <p:spPr>
          <a:xfrm>
            <a:off x="5728996" y="293396"/>
            <a:ext cx="6213150" cy="1050110"/>
          </a:xfrm>
          <a:prstGeom prst="rect">
            <a:avLst/>
          </a:prstGeom>
        </p:spPr>
      </p:pic>
    </p:spTree>
    <p:extLst>
      <p:ext uri="{BB962C8B-B14F-4D97-AF65-F5344CB8AC3E}">
        <p14:creationId xmlns:p14="http://schemas.microsoft.com/office/powerpoint/2010/main" val="42444902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8C0B05-A042-FF4B-A524-623892AFAA46}"/>
              </a:ext>
            </a:extLst>
          </p:cNvPr>
          <p:cNvPicPr>
            <a:picLocks noChangeAspect="1"/>
          </p:cNvPicPr>
          <p:nvPr/>
        </p:nvPicPr>
        <p:blipFill>
          <a:blip r:embed="rId3"/>
          <a:stretch>
            <a:fillRect/>
          </a:stretch>
        </p:blipFill>
        <p:spPr>
          <a:xfrm>
            <a:off x="200212" y="366605"/>
            <a:ext cx="5396752" cy="6182486"/>
          </a:xfrm>
          <a:prstGeom prst="rect">
            <a:avLst/>
          </a:prstGeom>
        </p:spPr>
      </p:pic>
      <p:sp>
        <p:nvSpPr>
          <p:cNvPr id="2" name="TextBox 1">
            <a:extLst>
              <a:ext uri="{FF2B5EF4-FFF2-40B4-BE49-F238E27FC236}">
                <a16:creationId xmlns:a16="http://schemas.microsoft.com/office/drawing/2014/main" id="{9430D736-7590-8B47-8211-4ED9C42BED3B}"/>
              </a:ext>
            </a:extLst>
          </p:cNvPr>
          <p:cNvSpPr txBox="1"/>
          <p:nvPr/>
        </p:nvSpPr>
        <p:spPr>
          <a:xfrm>
            <a:off x="5600700" y="1822179"/>
            <a:ext cx="6518088" cy="1323439"/>
          </a:xfrm>
          <a:prstGeom prst="rect">
            <a:avLst/>
          </a:prstGeom>
          <a:noFill/>
        </p:spPr>
        <p:txBody>
          <a:bodyPr wrap="square" rtlCol="0">
            <a:spAutoFit/>
          </a:bodyPr>
          <a:lstStyle/>
          <a:p>
            <a:pPr algn="ctr"/>
            <a:r>
              <a:rPr lang="en-US" sz="4000" dirty="0"/>
              <a:t>What do you feel most grateful for?</a:t>
            </a:r>
          </a:p>
        </p:txBody>
      </p:sp>
      <p:pic>
        <p:nvPicPr>
          <p:cNvPr id="4" name="Picture 3" descr="A picture containing table&#10;&#10;Description automatically generated">
            <a:extLst>
              <a:ext uri="{FF2B5EF4-FFF2-40B4-BE49-F238E27FC236}">
                <a16:creationId xmlns:a16="http://schemas.microsoft.com/office/drawing/2014/main" id="{30174134-D706-E246-9FC8-4781A76F0030}"/>
              </a:ext>
            </a:extLst>
          </p:cNvPr>
          <p:cNvPicPr>
            <a:picLocks noChangeAspect="1"/>
          </p:cNvPicPr>
          <p:nvPr/>
        </p:nvPicPr>
        <p:blipFill>
          <a:blip r:embed="rId4"/>
          <a:stretch>
            <a:fillRect/>
          </a:stretch>
        </p:blipFill>
        <p:spPr>
          <a:xfrm>
            <a:off x="5728996" y="293396"/>
            <a:ext cx="6213150" cy="1050110"/>
          </a:xfrm>
          <a:prstGeom prst="rect">
            <a:avLst/>
          </a:prstGeom>
        </p:spPr>
      </p:pic>
    </p:spTree>
    <p:extLst>
      <p:ext uri="{BB962C8B-B14F-4D97-AF65-F5344CB8AC3E}">
        <p14:creationId xmlns:p14="http://schemas.microsoft.com/office/powerpoint/2010/main" val="37556200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8C0B05-A042-FF4B-A524-623892AFAA46}"/>
              </a:ext>
            </a:extLst>
          </p:cNvPr>
          <p:cNvPicPr>
            <a:picLocks noChangeAspect="1"/>
          </p:cNvPicPr>
          <p:nvPr/>
        </p:nvPicPr>
        <p:blipFill>
          <a:blip r:embed="rId3"/>
          <a:stretch>
            <a:fillRect/>
          </a:stretch>
        </p:blipFill>
        <p:spPr>
          <a:xfrm>
            <a:off x="200212" y="366605"/>
            <a:ext cx="5396752" cy="6182486"/>
          </a:xfrm>
          <a:prstGeom prst="rect">
            <a:avLst/>
          </a:prstGeom>
        </p:spPr>
      </p:pic>
      <p:sp>
        <p:nvSpPr>
          <p:cNvPr id="2" name="TextBox 1">
            <a:extLst>
              <a:ext uri="{FF2B5EF4-FFF2-40B4-BE49-F238E27FC236}">
                <a16:creationId xmlns:a16="http://schemas.microsoft.com/office/drawing/2014/main" id="{9430D736-7590-8B47-8211-4ED9C42BED3B}"/>
              </a:ext>
            </a:extLst>
          </p:cNvPr>
          <p:cNvSpPr txBox="1"/>
          <p:nvPr/>
        </p:nvSpPr>
        <p:spPr>
          <a:xfrm>
            <a:off x="5600700" y="2400678"/>
            <a:ext cx="6518088" cy="1323439"/>
          </a:xfrm>
          <a:prstGeom prst="rect">
            <a:avLst/>
          </a:prstGeom>
          <a:noFill/>
        </p:spPr>
        <p:txBody>
          <a:bodyPr wrap="square" rtlCol="0">
            <a:spAutoFit/>
          </a:bodyPr>
          <a:lstStyle/>
          <a:p>
            <a:pPr algn="ctr"/>
            <a:r>
              <a:rPr lang="en-US" sz="4000" dirty="0"/>
              <a:t>What do you value most in a friendship?</a:t>
            </a:r>
          </a:p>
        </p:txBody>
      </p:sp>
      <p:pic>
        <p:nvPicPr>
          <p:cNvPr id="4" name="Picture 3" descr="A picture containing table&#10;&#10;Description automatically generated">
            <a:extLst>
              <a:ext uri="{FF2B5EF4-FFF2-40B4-BE49-F238E27FC236}">
                <a16:creationId xmlns:a16="http://schemas.microsoft.com/office/drawing/2014/main" id="{4FB14F00-A7B4-F343-8C79-726293A6B7B9}"/>
              </a:ext>
            </a:extLst>
          </p:cNvPr>
          <p:cNvPicPr>
            <a:picLocks noChangeAspect="1"/>
          </p:cNvPicPr>
          <p:nvPr/>
        </p:nvPicPr>
        <p:blipFill>
          <a:blip r:embed="rId4"/>
          <a:stretch>
            <a:fillRect/>
          </a:stretch>
        </p:blipFill>
        <p:spPr>
          <a:xfrm>
            <a:off x="5728996" y="293396"/>
            <a:ext cx="6213150" cy="1050110"/>
          </a:xfrm>
          <a:prstGeom prst="rect">
            <a:avLst/>
          </a:prstGeom>
        </p:spPr>
      </p:pic>
    </p:spTree>
    <p:extLst>
      <p:ext uri="{BB962C8B-B14F-4D97-AF65-F5344CB8AC3E}">
        <p14:creationId xmlns:p14="http://schemas.microsoft.com/office/powerpoint/2010/main" val="1857705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group of people walking down a sidewalk next to a tree&#10;&#10;Description automatically generated">
            <a:extLst>
              <a:ext uri="{FF2B5EF4-FFF2-40B4-BE49-F238E27FC236}">
                <a16:creationId xmlns:a16="http://schemas.microsoft.com/office/drawing/2014/main" id="{52B30D96-4B80-374D-B91A-CA3EB42267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1804" y="167951"/>
            <a:ext cx="10618237" cy="6540218"/>
          </a:xfrm>
          <a:prstGeom prst="rect">
            <a:avLst/>
          </a:prstGeom>
        </p:spPr>
      </p:pic>
    </p:spTree>
    <p:extLst>
      <p:ext uri="{BB962C8B-B14F-4D97-AF65-F5344CB8AC3E}">
        <p14:creationId xmlns:p14="http://schemas.microsoft.com/office/powerpoint/2010/main" val="28585500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8C0B05-A042-FF4B-A524-623892AFAA46}"/>
              </a:ext>
            </a:extLst>
          </p:cNvPr>
          <p:cNvPicPr>
            <a:picLocks noChangeAspect="1"/>
          </p:cNvPicPr>
          <p:nvPr/>
        </p:nvPicPr>
        <p:blipFill>
          <a:blip r:embed="rId3"/>
          <a:stretch>
            <a:fillRect/>
          </a:stretch>
        </p:blipFill>
        <p:spPr>
          <a:xfrm>
            <a:off x="200212" y="366605"/>
            <a:ext cx="5396752" cy="6182486"/>
          </a:xfrm>
          <a:prstGeom prst="rect">
            <a:avLst/>
          </a:prstGeom>
        </p:spPr>
      </p:pic>
      <p:sp>
        <p:nvSpPr>
          <p:cNvPr id="2" name="TextBox 1">
            <a:extLst>
              <a:ext uri="{FF2B5EF4-FFF2-40B4-BE49-F238E27FC236}">
                <a16:creationId xmlns:a16="http://schemas.microsoft.com/office/drawing/2014/main" id="{9430D736-7590-8B47-8211-4ED9C42BED3B}"/>
              </a:ext>
            </a:extLst>
          </p:cNvPr>
          <p:cNvSpPr txBox="1"/>
          <p:nvPr/>
        </p:nvSpPr>
        <p:spPr>
          <a:xfrm>
            <a:off x="5600700" y="2400678"/>
            <a:ext cx="6518088" cy="1323439"/>
          </a:xfrm>
          <a:prstGeom prst="rect">
            <a:avLst/>
          </a:prstGeom>
          <a:noFill/>
        </p:spPr>
        <p:txBody>
          <a:bodyPr wrap="square" rtlCol="0">
            <a:spAutoFit/>
          </a:bodyPr>
          <a:lstStyle/>
          <a:p>
            <a:pPr algn="ctr"/>
            <a:r>
              <a:rPr lang="en-US" sz="4000" dirty="0"/>
              <a:t>What do you value most in a friendship?</a:t>
            </a:r>
          </a:p>
        </p:txBody>
      </p:sp>
      <p:pic>
        <p:nvPicPr>
          <p:cNvPr id="4" name="Picture 3" descr="A picture containing table&#10;&#10;Description automatically generated">
            <a:extLst>
              <a:ext uri="{FF2B5EF4-FFF2-40B4-BE49-F238E27FC236}">
                <a16:creationId xmlns:a16="http://schemas.microsoft.com/office/drawing/2014/main" id="{48FB6296-8E24-4D43-A4CF-31AEB67FE565}"/>
              </a:ext>
            </a:extLst>
          </p:cNvPr>
          <p:cNvPicPr>
            <a:picLocks noChangeAspect="1"/>
          </p:cNvPicPr>
          <p:nvPr/>
        </p:nvPicPr>
        <p:blipFill>
          <a:blip r:embed="rId4"/>
          <a:stretch>
            <a:fillRect/>
          </a:stretch>
        </p:blipFill>
        <p:spPr>
          <a:xfrm>
            <a:off x="5728996" y="293396"/>
            <a:ext cx="6213150" cy="1050110"/>
          </a:xfrm>
          <a:prstGeom prst="rect">
            <a:avLst/>
          </a:prstGeom>
        </p:spPr>
      </p:pic>
    </p:spTree>
    <p:extLst>
      <p:ext uri="{BB962C8B-B14F-4D97-AF65-F5344CB8AC3E}">
        <p14:creationId xmlns:p14="http://schemas.microsoft.com/office/powerpoint/2010/main" val="330776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8C0B05-A042-FF4B-A524-623892AFAA46}"/>
              </a:ext>
            </a:extLst>
          </p:cNvPr>
          <p:cNvPicPr>
            <a:picLocks noChangeAspect="1"/>
          </p:cNvPicPr>
          <p:nvPr/>
        </p:nvPicPr>
        <p:blipFill>
          <a:blip r:embed="rId3"/>
          <a:stretch>
            <a:fillRect/>
          </a:stretch>
        </p:blipFill>
        <p:spPr>
          <a:xfrm>
            <a:off x="200212" y="366605"/>
            <a:ext cx="5396752" cy="6182486"/>
          </a:xfrm>
          <a:prstGeom prst="rect">
            <a:avLst/>
          </a:prstGeom>
        </p:spPr>
      </p:pic>
      <p:sp>
        <p:nvSpPr>
          <p:cNvPr id="2" name="TextBox 1">
            <a:extLst>
              <a:ext uri="{FF2B5EF4-FFF2-40B4-BE49-F238E27FC236}">
                <a16:creationId xmlns:a16="http://schemas.microsoft.com/office/drawing/2014/main" id="{9430D736-7590-8B47-8211-4ED9C42BED3B}"/>
              </a:ext>
            </a:extLst>
          </p:cNvPr>
          <p:cNvSpPr txBox="1"/>
          <p:nvPr/>
        </p:nvSpPr>
        <p:spPr>
          <a:xfrm>
            <a:off x="5600700" y="2400678"/>
            <a:ext cx="6518088" cy="1323439"/>
          </a:xfrm>
          <a:prstGeom prst="rect">
            <a:avLst/>
          </a:prstGeom>
          <a:noFill/>
        </p:spPr>
        <p:txBody>
          <a:bodyPr wrap="square" rtlCol="0">
            <a:spAutoFit/>
          </a:bodyPr>
          <a:lstStyle/>
          <a:p>
            <a:pPr algn="ctr"/>
            <a:r>
              <a:rPr lang="en-US" sz="4000" dirty="0"/>
              <a:t>When did you last cry by yourself?</a:t>
            </a:r>
          </a:p>
        </p:txBody>
      </p:sp>
      <p:pic>
        <p:nvPicPr>
          <p:cNvPr id="4" name="Picture 3" descr="A picture containing table&#10;&#10;Description automatically generated">
            <a:extLst>
              <a:ext uri="{FF2B5EF4-FFF2-40B4-BE49-F238E27FC236}">
                <a16:creationId xmlns:a16="http://schemas.microsoft.com/office/drawing/2014/main" id="{48FB6296-8E24-4D43-A4CF-31AEB67FE565}"/>
              </a:ext>
            </a:extLst>
          </p:cNvPr>
          <p:cNvPicPr>
            <a:picLocks noChangeAspect="1"/>
          </p:cNvPicPr>
          <p:nvPr/>
        </p:nvPicPr>
        <p:blipFill>
          <a:blip r:embed="rId4"/>
          <a:stretch>
            <a:fillRect/>
          </a:stretch>
        </p:blipFill>
        <p:spPr>
          <a:xfrm>
            <a:off x="5728996" y="293396"/>
            <a:ext cx="6213150" cy="1050110"/>
          </a:xfrm>
          <a:prstGeom prst="rect">
            <a:avLst/>
          </a:prstGeom>
        </p:spPr>
      </p:pic>
    </p:spTree>
    <p:extLst>
      <p:ext uri="{BB962C8B-B14F-4D97-AF65-F5344CB8AC3E}">
        <p14:creationId xmlns:p14="http://schemas.microsoft.com/office/powerpoint/2010/main" val="8984585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8C0B05-A042-FF4B-A524-623892AFAA46}"/>
              </a:ext>
            </a:extLst>
          </p:cNvPr>
          <p:cNvPicPr>
            <a:picLocks noChangeAspect="1"/>
          </p:cNvPicPr>
          <p:nvPr/>
        </p:nvPicPr>
        <p:blipFill>
          <a:blip r:embed="rId3"/>
          <a:stretch>
            <a:fillRect/>
          </a:stretch>
        </p:blipFill>
        <p:spPr>
          <a:xfrm>
            <a:off x="200212" y="366605"/>
            <a:ext cx="5396752" cy="6182486"/>
          </a:xfrm>
          <a:prstGeom prst="rect">
            <a:avLst/>
          </a:prstGeom>
        </p:spPr>
      </p:pic>
      <p:sp>
        <p:nvSpPr>
          <p:cNvPr id="2" name="TextBox 1">
            <a:extLst>
              <a:ext uri="{FF2B5EF4-FFF2-40B4-BE49-F238E27FC236}">
                <a16:creationId xmlns:a16="http://schemas.microsoft.com/office/drawing/2014/main" id="{9430D736-7590-8B47-8211-4ED9C42BED3B}"/>
              </a:ext>
            </a:extLst>
          </p:cNvPr>
          <p:cNvSpPr txBox="1"/>
          <p:nvPr/>
        </p:nvSpPr>
        <p:spPr>
          <a:xfrm>
            <a:off x="5600700" y="2400678"/>
            <a:ext cx="6518088" cy="1323439"/>
          </a:xfrm>
          <a:prstGeom prst="rect">
            <a:avLst/>
          </a:prstGeom>
          <a:noFill/>
        </p:spPr>
        <p:txBody>
          <a:bodyPr wrap="square" rtlCol="0">
            <a:spAutoFit/>
          </a:bodyPr>
          <a:lstStyle/>
          <a:p>
            <a:pPr algn="ctr"/>
            <a:r>
              <a:rPr lang="en-US" sz="4000" dirty="0"/>
              <a:t>What is your most treasured memory?</a:t>
            </a:r>
          </a:p>
        </p:txBody>
      </p:sp>
      <p:pic>
        <p:nvPicPr>
          <p:cNvPr id="4" name="Picture 3" descr="A picture containing table&#10;&#10;Description automatically generated">
            <a:extLst>
              <a:ext uri="{FF2B5EF4-FFF2-40B4-BE49-F238E27FC236}">
                <a16:creationId xmlns:a16="http://schemas.microsoft.com/office/drawing/2014/main" id="{48FB6296-8E24-4D43-A4CF-31AEB67FE565}"/>
              </a:ext>
            </a:extLst>
          </p:cNvPr>
          <p:cNvPicPr>
            <a:picLocks noChangeAspect="1"/>
          </p:cNvPicPr>
          <p:nvPr/>
        </p:nvPicPr>
        <p:blipFill>
          <a:blip r:embed="rId4"/>
          <a:stretch>
            <a:fillRect/>
          </a:stretch>
        </p:blipFill>
        <p:spPr>
          <a:xfrm>
            <a:off x="5728996" y="293396"/>
            <a:ext cx="6213150" cy="1050110"/>
          </a:xfrm>
          <a:prstGeom prst="rect">
            <a:avLst/>
          </a:prstGeom>
        </p:spPr>
      </p:pic>
    </p:spTree>
    <p:extLst>
      <p:ext uri="{BB962C8B-B14F-4D97-AF65-F5344CB8AC3E}">
        <p14:creationId xmlns:p14="http://schemas.microsoft.com/office/powerpoint/2010/main" val="14687731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008489-94C7-D644-8636-C2A70111DF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3246" y="0"/>
            <a:ext cx="9505507" cy="6858000"/>
          </a:xfrm>
          <a:prstGeom prst="rect">
            <a:avLst/>
          </a:prstGeom>
        </p:spPr>
      </p:pic>
    </p:spTree>
    <p:extLst>
      <p:ext uri="{BB962C8B-B14F-4D97-AF65-F5344CB8AC3E}">
        <p14:creationId xmlns:p14="http://schemas.microsoft.com/office/powerpoint/2010/main" val="13816133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90D305-E2BA-AC4B-8BA0-C5B2F6FDD3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7693" y="0"/>
            <a:ext cx="9016614" cy="6858000"/>
          </a:xfrm>
          <a:prstGeom prst="rect">
            <a:avLst/>
          </a:prstGeom>
        </p:spPr>
      </p:pic>
      <p:sp>
        <p:nvSpPr>
          <p:cNvPr id="3" name="TextBox 2">
            <a:extLst>
              <a:ext uri="{FF2B5EF4-FFF2-40B4-BE49-F238E27FC236}">
                <a16:creationId xmlns:a16="http://schemas.microsoft.com/office/drawing/2014/main" id="{F8035A85-AB1C-9C4D-98B5-51400D03F4E8}"/>
              </a:ext>
            </a:extLst>
          </p:cNvPr>
          <p:cNvSpPr txBox="1"/>
          <p:nvPr/>
        </p:nvSpPr>
        <p:spPr>
          <a:xfrm>
            <a:off x="5091954" y="4338918"/>
            <a:ext cx="5504329" cy="769441"/>
          </a:xfrm>
          <a:prstGeom prst="rect">
            <a:avLst/>
          </a:prstGeom>
          <a:noFill/>
        </p:spPr>
        <p:txBody>
          <a:bodyPr wrap="square" rtlCol="0">
            <a:spAutoFit/>
          </a:bodyPr>
          <a:lstStyle/>
          <a:p>
            <a:pPr algn="r"/>
            <a:r>
              <a:rPr lang="en-US" sz="4400" dirty="0">
                <a:solidFill>
                  <a:schemeClr val="bg1"/>
                </a:solidFill>
              </a:rPr>
              <a:t>Chris  Galton</a:t>
            </a:r>
          </a:p>
        </p:txBody>
      </p:sp>
    </p:spTree>
    <p:extLst>
      <p:ext uri="{BB962C8B-B14F-4D97-AF65-F5344CB8AC3E}">
        <p14:creationId xmlns:p14="http://schemas.microsoft.com/office/powerpoint/2010/main" val="1553595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C36F8F-6F12-2B42-9511-C264E1BEF7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0699" y="0"/>
            <a:ext cx="7519135" cy="6858000"/>
          </a:xfrm>
          <a:prstGeom prst="rect">
            <a:avLst/>
          </a:prstGeom>
        </p:spPr>
      </p:pic>
      <p:sp>
        <p:nvSpPr>
          <p:cNvPr id="3" name="TextBox 2">
            <a:extLst>
              <a:ext uri="{FF2B5EF4-FFF2-40B4-BE49-F238E27FC236}">
                <a16:creationId xmlns:a16="http://schemas.microsoft.com/office/drawing/2014/main" id="{756A5E91-AE15-6E45-BC1E-80FD12D9AEA2}"/>
              </a:ext>
            </a:extLst>
          </p:cNvPr>
          <p:cNvSpPr txBox="1"/>
          <p:nvPr/>
        </p:nvSpPr>
        <p:spPr>
          <a:xfrm>
            <a:off x="8009833" y="410386"/>
            <a:ext cx="4351499" cy="6186309"/>
          </a:xfrm>
          <a:prstGeom prst="rect">
            <a:avLst/>
          </a:prstGeom>
          <a:noFill/>
        </p:spPr>
        <p:txBody>
          <a:bodyPr wrap="square" rtlCol="0">
            <a:spAutoFit/>
          </a:bodyPr>
          <a:lstStyle/>
          <a:p>
            <a:r>
              <a:rPr lang="en-US" sz="4400" dirty="0">
                <a:solidFill>
                  <a:schemeClr val="bg1"/>
                </a:solidFill>
              </a:rPr>
              <a:t>Chris  Galton MD</a:t>
            </a:r>
          </a:p>
          <a:p>
            <a:endParaRPr lang="en-US" sz="4400" dirty="0">
              <a:solidFill>
                <a:schemeClr val="bg1"/>
              </a:solidFill>
            </a:endParaRPr>
          </a:p>
          <a:p>
            <a:r>
              <a:rPr lang="en-US" sz="4400" dirty="0">
                <a:solidFill>
                  <a:schemeClr val="bg1"/>
                </a:solidFill>
              </a:rPr>
              <a:t>Anesthesiologist</a:t>
            </a:r>
          </a:p>
          <a:p>
            <a:r>
              <a:rPr lang="en-US" sz="4400" dirty="0">
                <a:solidFill>
                  <a:schemeClr val="bg1"/>
                </a:solidFill>
              </a:rPr>
              <a:t>Intensivist</a:t>
            </a:r>
          </a:p>
          <a:p>
            <a:r>
              <a:rPr lang="en-US" sz="4400" dirty="0">
                <a:solidFill>
                  <a:schemeClr val="bg1"/>
                </a:solidFill>
              </a:rPr>
              <a:t>Paramedic</a:t>
            </a:r>
          </a:p>
          <a:p>
            <a:r>
              <a:rPr lang="en-US" sz="4400" dirty="0">
                <a:solidFill>
                  <a:schemeClr val="bg1"/>
                </a:solidFill>
              </a:rPr>
              <a:t>Medical Director</a:t>
            </a:r>
          </a:p>
          <a:p>
            <a:r>
              <a:rPr lang="en-US" sz="4400" dirty="0">
                <a:solidFill>
                  <a:schemeClr val="bg1"/>
                </a:solidFill>
              </a:rPr>
              <a:t>Mercy Air</a:t>
            </a:r>
          </a:p>
          <a:p>
            <a:endParaRPr lang="en-US" sz="4400" dirty="0">
              <a:solidFill>
                <a:schemeClr val="bg1"/>
              </a:solidFill>
            </a:endParaRPr>
          </a:p>
          <a:p>
            <a:endParaRPr lang="en-US" sz="4400" dirty="0">
              <a:solidFill>
                <a:schemeClr val="bg1"/>
              </a:solidFill>
            </a:endParaRPr>
          </a:p>
        </p:txBody>
      </p:sp>
    </p:spTree>
    <p:extLst>
      <p:ext uri="{BB962C8B-B14F-4D97-AF65-F5344CB8AC3E}">
        <p14:creationId xmlns:p14="http://schemas.microsoft.com/office/powerpoint/2010/main" val="28652414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03853A-0CC6-D044-9C59-9FDEDB21B2F0}"/>
              </a:ext>
            </a:extLst>
          </p:cNvPr>
          <p:cNvPicPr>
            <a:picLocks noChangeAspect="1"/>
          </p:cNvPicPr>
          <p:nvPr/>
        </p:nvPicPr>
        <p:blipFill>
          <a:blip r:embed="rId3"/>
          <a:stretch>
            <a:fillRect/>
          </a:stretch>
        </p:blipFill>
        <p:spPr>
          <a:xfrm>
            <a:off x="1179135" y="748842"/>
            <a:ext cx="10102584" cy="3086901"/>
          </a:xfrm>
          <a:prstGeom prst="rect">
            <a:avLst/>
          </a:prstGeom>
        </p:spPr>
      </p:pic>
      <p:sp>
        <p:nvSpPr>
          <p:cNvPr id="2" name="Rectangle 1">
            <a:extLst>
              <a:ext uri="{FF2B5EF4-FFF2-40B4-BE49-F238E27FC236}">
                <a16:creationId xmlns:a16="http://schemas.microsoft.com/office/drawing/2014/main" id="{D8E38E24-2325-3E4A-8DFA-FC2EFC11FCE2}"/>
              </a:ext>
            </a:extLst>
          </p:cNvPr>
          <p:cNvSpPr/>
          <p:nvPr/>
        </p:nvSpPr>
        <p:spPr>
          <a:xfrm>
            <a:off x="918622" y="5739826"/>
            <a:ext cx="10489153" cy="830997"/>
          </a:xfrm>
          <a:prstGeom prst="rect">
            <a:avLst/>
          </a:prstGeom>
        </p:spPr>
        <p:txBody>
          <a:bodyPr wrap="none">
            <a:spAutoFit/>
          </a:bodyPr>
          <a:lstStyle/>
          <a:p>
            <a:r>
              <a:rPr lang="en-US" sz="4800" dirty="0"/>
              <a:t>https://</a:t>
            </a:r>
            <a:r>
              <a:rPr lang="en-US" sz="4800" dirty="0" err="1"/>
              <a:t>www.firstwatch.net</a:t>
            </a:r>
            <a:r>
              <a:rPr lang="en-US" sz="4800" dirty="0"/>
              <a:t>/rf-individual/</a:t>
            </a:r>
          </a:p>
        </p:txBody>
      </p:sp>
    </p:spTree>
    <p:extLst>
      <p:ext uri="{BB962C8B-B14F-4D97-AF65-F5344CB8AC3E}">
        <p14:creationId xmlns:p14="http://schemas.microsoft.com/office/powerpoint/2010/main" val="29322785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9BBAAD81-D1E5-4D4A-9BF1-B41084FCA95C}"/>
              </a:ext>
            </a:extLst>
          </p:cNvPr>
          <p:cNvSpPr/>
          <p:nvPr/>
        </p:nvSpPr>
        <p:spPr>
          <a:xfrm>
            <a:off x="1742243" y="2193832"/>
            <a:ext cx="2470337" cy="2470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33"/>
          </a:p>
        </p:txBody>
      </p:sp>
      <p:sp>
        <p:nvSpPr>
          <p:cNvPr id="10" name="TextBox 9">
            <a:extLst>
              <a:ext uri="{FF2B5EF4-FFF2-40B4-BE49-F238E27FC236}">
                <a16:creationId xmlns:a16="http://schemas.microsoft.com/office/drawing/2014/main" id="{7DDEF2C0-E55B-4F7F-AFFA-EAE25F767B80}"/>
              </a:ext>
            </a:extLst>
          </p:cNvPr>
          <p:cNvSpPr txBox="1"/>
          <p:nvPr/>
        </p:nvSpPr>
        <p:spPr>
          <a:xfrm>
            <a:off x="1498165" y="4367536"/>
            <a:ext cx="2958492" cy="1013943"/>
          </a:xfrm>
          <a:prstGeom prst="rect">
            <a:avLst/>
          </a:prstGeom>
          <a:noFill/>
        </p:spPr>
        <p:txBody>
          <a:bodyPr wrap="square" rtlCol="0">
            <a:spAutoFit/>
          </a:bodyPr>
          <a:lstStyle/>
          <a:p>
            <a:pPr algn="ctr">
              <a:lnSpc>
                <a:spcPct val="90000"/>
              </a:lnSpc>
              <a:spcAft>
                <a:spcPts val="1833"/>
              </a:spcAft>
            </a:pPr>
            <a:r>
              <a:rPr lang="en-GB" sz="3260" dirty="0">
                <a:latin typeface="Barlow Condensed Light" panose="00000406000000000000" pitchFamily="2" charset="0"/>
                <a:ea typeface="Roboto" panose="02000000000000000000" pitchFamily="2" charset="0"/>
              </a:rPr>
              <a:t>Proactive risk</a:t>
            </a:r>
            <a:br>
              <a:rPr lang="en-GB" sz="3260" b="1" dirty="0">
                <a:latin typeface="Barlow Condensed Light" panose="00000406000000000000" pitchFamily="2" charset="0"/>
                <a:ea typeface="Roboto" panose="02000000000000000000" pitchFamily="2" charset="0"/>
              </a:rPr>
            </a:br>
            <a:r>
              <a:rPr lang="en-GB" sz="3260" b="1" dirty="0">
                <a:latin typeface="Barlow Condensed SemiBold" panose="00000706000000000000" pitchFamily="2" charset="0"/>
                <a:ea typeface="Roboto" panose="02000000000000000000" pitchFamily="2" charset="0"/>
              </a:rPr>
              <a:t>assessment</a:t>
            </a:r>
            <a:endParaRPr lang="en-GB" sz="3260" dirty="0">
              <a:latin typeface="Barlow Condensed Light" panose="00000406000000000000" pitchFamily="2" charset="0"/>
              <a:ea typeface="Roboto" panose="02000000000000000000" pitchFamily="2" charset="0"/>
            </a:endParaRPr>
          </a:p>
        </p:txBody>
      </p:sp>
      <p:pic>
        <p:nvPicPr>
          <p:cNvPr id="7" name="Graphic 6">
            <a:extLst>
              <a:ext uri="{FF2B5EF4-FFF2-40B4-BE49-F238E27FC236}">
                <a16:creationId xmlns:a16="http://schemas.microsoft.com/office/drawing/2014/main" id="{6FDC6A99-B6C1-4AD3-BA29-BAE5DC9347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12245" y="2283933"/>
            <a:ext cx="730335" cy="1335978"/>
          </a:xfrm>
          <a:prstGeom prst="rect">
            <a:avLst/>
          </a:prstGeom>
        </p:spPr>
      </p:pic>
      <p:sp>
        <p:nvSpPr>
          <p:cNvPr id="9" name="Oval 8">
            <a:extLst>
              <a:ext uri="{FF2B5EF4-FFF2-40B4-BE49-F238E27FC236}">
                <a16:creationId xmlns:a16="http://schemas.microsoft.com/office/drawing/2014/main" id="{B584A77B-E834-4CB1-9E8F-203C5DB37ED2}"/>
              </a:ext>
            </a:extLst>
          </p:cNvPr>
          <p:cNvSpPr/>
          <p:nvPr/>
        </p:nvSpPr>
        <p:spPr>
          <a:xfrm>
            <a:off x="8070946" y="2193832"/>
            <a:ext cx="2470337" cy="2470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33"/>
          </a:p>
        </p:txBody>
      </p:sp>
      <p:sp>
        <p:nvSpPr>
          <p:cNvPr id="16" name="Oval 15">
            <a:extLst>
              <a:ext uri="{FF2B5EF4-FFF2-40B4-BE49-F238E27FC236}">
                <a16:creationId xmlns:a16="http://schemas.microsoft.com/office/drawing/2014/main" id="{9C6F61B5-E6A4-4FE2-A620-46D83E2219D1}"/>
              </a:ext>
            </a:extLst>
          </p:cNvPr>
          <p:cNvSpPr/>
          <p:nvPr/>
        </p:nvSpPr>
        <p:spPr>
          <a:xfrm>
            <a:off x="4969255" y="2193832"/>
            <a:ext cx="2470337" cy="2470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33"/>
          </a:p>
        </p:txBody>
      </p:sp>
      <p:sp>
        <p:nvSpPr>
          <p:cNvPr id="43" name="TextBox 42">
            <a:extLst>
              <a:ext uri="{FF2B5EF4-FFF2-40B4-BE49-F238E27FC236}">
                <a16:creationId xmlns:a16="http://schemas.microsoft.com/office/drawing/2014/main" id="{E8467689-DB74-4CD2-8BA7-5A9D609E7C81}"/>
              </a:ext>
            </a:extLst>
          </p:cNvPr>
          <p:cNvSpPr txBox="1"/>
          <p:nvPr/>
        </p:nvSpPr>
        <p:spPr>
          <a:xfrm>
            <a:off x="7979422" y="4367536"/>
            <a:ext cx="2653385" cy="1473888"/>
          </a:xfrm>
          <a:prstGeom prst="rect">
            <a:avLst/>
          </a:prstGeom>
          <a:noFill/>
        </p:spPr>
        <p:txBody>
          <a:bodyPr wrap="square" rtlCol="0">
            <a:spAutoFit/>
          </a:bodyPr>
          <a:lstStyle/>
          <a:p>
            <a:pPr algn="ctr">
              <a:lnSpc>
                <a:spcPct val="90000"/>
              </a:lnSpc>
              <a:spcAft>
                <a:spcPts val="1833"/>
              </a:spcAft>
            </a:pPr>
            <a:r>
              <a:rPr lang="en-GB" sz="3260" b="1" dirty="0">
                <a:latin typeface="Barlow Condensed SemiBold" panose="00000706000000000000" pitchFamily="2" charset="0"/>
                <a:ea typeface="Roboto" panose="02000000000000000000" pitchFamily="2" charset="0"/>
              </a:rPr>
              <a:t>Instant help </a:t>
            </a:r>
            <a:r>
              <a:rPr lang="en-GB" sz="3260" dirty="0">
                <a:latin typeface="Barlow Condensed Light" panose="00000406000000000000" pitchFamily="2" charset="0"/>
                <a:ea typeface="Roboto" panose="02000000000000000000" pitchFamily="2" charset="0"/>
              </a:rPr>
              <a:t>when you need it</a:t>
            </a:r>
            <a:endParaRPr lang="en-GB" sz="3260" dirty="0">
              <a:latin typeface="Roboto Light" panose="02000000000000000000" pitchFamily="2" charset="0"/>
              <a:ea typeface="Roboto Light" panose="02000000000000000000" pitchFamily="2" charset="0"/>
            </a:endParaRPr>
          </a:p>
        </p:txBody>
      </p:sp>
      <p:sp>
        <p:nvSpPr>
          <p:cNvPr id="18" name="TextBox 17">
            <a:extLst>
              <a:ext uri="{FF2B5EF4-FFF2-40B4-BE49-F238E27FC236}">
                <a16:creationId xmlns:a16="http://schemas.microsoft.com/office/drawing/2014/main" id="{0EA34108-29AD-4414-83EC-BF750F992412}"/>
              </a:ext>
            </a:extLst>
          </p:cNvPr>
          <p:cNvSpPr txBox="1"/>
          <p:nvPr/>
        </p:nvSpPr>
        <p:spPr>
          <a:xfrm>
            <a:off x="4550846" y="4367536"/>
            <a:ext cx="3307156" cy="1473888"/>
          </a:xfrm>
          <a:prstGeom prst="rect">
            <a:avLst/>
          </a:prstGeom>
          <a:noFill/>
        </p:spPr>
        <p:txBody>
          <a:bodyPr wrap="square" rtlCol="0">
            <a:spAutoFit/>
          </a:bodyPr>
          <a:lstStyle/>
          <a:p>
            <a:pPr algn="ctr">
              <a:lnSpc>
                <a:spcPct val="90000"/>
              </a:lnSpc>
              <a:spcAft>
                <a:spcPts val="1833"/>
              </a:spcAft>
            </a:pPr>
            <a:r>
              <a:rPr lang="en-GB" sz="3260" b="1" dirty="0">
                <a:latin typeface="Barlow Condensed SemiBold" panose="00000706000000000000" pitchFamily="2" charset="0"/>
                <a:ea typeface="Roboto" panose="02000000000000000000" pitchFamily="2" charset="0"/>
              </a:rPr>
              <a:t>AI-powered</a:t>
            </a:r>
            <a:r>
              <a:rPr lang="en-GB" sz="3260" b="1" dirty="0">
                <a:latin typeface="Barlow Condensed Light" panose="00000406000000000000" pitchFamily="2" charset="0"/>
                <a:ea typeface="Roboto" panose="02000000000000000000" pitchFamily="2" charset="0"/>
              </a:rPr>
              <a:t> </a:t>
            </a:r>
            <a:r>
              <a:rPr lang="en-GB" sz="3260" dirty="0">
                <a:latin typeface="Barlow Condensed Light" panose="00000406000000000000" pitchFamily="2" charset="0"/>
                <a:ea typeface="Roboto" panose="02000000000000000000" pitchFamily="2" charset="0"/>
              </a:rPr>
              <a:t>automated </a:t>
            </a:r>
            <a:br>
              <a:rPr lang="en-GB" sz="3260" dirty="0">
                <a:latin typeface="Barlow Condensed Light" panose="00000406000000000000" pitchFamily="2" charset="0"/>
                <a:ea typeface="Roboto" panose="02000000000000000000" pitchFamily="2" charset="0"/>
              </a:rPr>
            </a:br>
            <a:r>
              <a:rPr lang="en-GB" sz="3260" dirty="0">
                <a:latin typeface="Barlow Condensed Light" panose="00000406000000000000" pitchFamily="2" charset="0"/>
                <a:ea typeface="Roboto" panose="02000000000000000000" pitchFamily="2" charset="0"/>
              </a:rPr>
              <a:t>coaching</a:t>
            </a:r>
            <a:endParaRPr lang="en-GB" sz="2445" dirty="0">
              <a:latin typeface="Roboto Light" panose="02000000000000000000" pitchFamily="2" charset="0"/>
              <a:ea typeface="Roboto Light" panose="02000000000000000000" pitchFamily="2" charset="0"/>
            </a:endParaRPr>
          </a:p>
        </p:txBody>
      </p:sp>
      <p:pic>
        <p:nvPicPr>
          <p:cNvPr id="5" name="Graphic 4">
            <a:extLst>
              <a:ext uri="{FF2B5EF4-FFF2-40B4-BE49-F238E27FC236}">
                <a16:creationId xmlns:a16="http://schemas.microsoft.com/office/drawing/2014/main" id="{2FE100FE-BF0D-4500-A03E-1912315A50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72061" y="2283933"/>
            <a:ext cx="1264726" cy="1335978"/>
          </a:xfrm>
          <a:prstGeom prst="rect">
            <a:avLst/>
          </a:prstGeom>
        </p:spPr>
      </p:pic>
      <p:pic>
        <p:nvPicPr>
          <p:cNvPr id="8" name="Graphic 7">
            <a:extLst>
              <a:ext uri="{FF2B5EF4-FFF2-40B4-BE49-F238E27FC236}">
                <a16:creationId xmlns:a16="http://schemas.microsoft.com/office/drawing/2014/main" id="{095319E7-694D-45D0-8E5B-B9C9826035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36098" y="2319558"/>
            <a:ext cx="1140035" cy="1264726"/>
          </a:xfrm>
          <a:prstGeom prst="rect">
            <a:avLst/>
          </a:prstGeom>
        </p:spPr>
      </p:pic>
      <p:sp>
        <p:nvSpPr>
          <p:cNvPr id="4" name="TextBox 3">
            <a:extLst>
              <a:ext uri="{FF2B5EF4-FFF2-40B4-BE49-F238E27FC236}">
                <a16:creationId xmlns:a16="http://schemas.microsoft.com/office/drawing/2014/main" id="{E3336753-7762-9543-A68B-74631290A330}"/>
              </a:ext>
            </a:extLst>
          </p:cNvPr>
          <p:cNvSpPr txBox="1"/>
          <p:nvPr/>
        </p:nvSpPr>
        <p:spPr>
          <a:xfrm>
            <a:off x="628650" y="314325"/>
            <a:ext cx="10829925" cy="1323439"/>
          </a:xfrm>
          <a:prstGeom prst="rect">
            <a:avLst/>
          </a:prstGeom>
          <a:noFill/>
        </p:spPr>
        <p:txBody>
          <a:bodyPr wrap="square" rtlCol="0">
            <a:spAutoFit/>
          </a:bodyPr>
          <a:lstStyle/>
          <a:p>
            <a:pPr algn="ctr"/>
            <a:r>
              <a:rPr lang="en-US" sz="8000" dirty="0"/>
              <a:t>How it works</a:t>
            </a:r>
          </a:p>
        </p:txBody>
      </p:sp>
      <p:sp>
        <p:nvSpPr>
          <p:cNvPr id="12" name="Rectangle 11">
            <a:extLst>
              <a:ext uri="{FF2B5EF4-FFF2-40B4-BE49-F238E27FC236}">
                <a16:creationId xmlns:a16="http://schemas.microsoft.com/office/drawing/2014/main" id="{AAE47089-0AB5-E041-B57F-CC03E1833B16}"/>
              </a:ext>
            </a:extLst>
          </p:cNvPr>
          <p:cNvSpPr/>
          <p:nvPr/>
        </p:nvSpPr>
        <p:spPr>
          <a:xfrm>
            <a:off x="918622" y="5991617"/>
            <a:ext cx="10489153" cy="830997"/>
          </a:xfrm>
          <a:prstGeom prst="rect">
            <a:avLst/>
          </a:prstGeom>
        </p:spPr>
        <p:txBody>
          <a:bodyPr wrap="none">
            <a:spAutoFit/>
          </a:bodyPr>
          <a:lstStyle/>
          <a:p>
            <a:r>
              <a:rPr lang="en-US" sz="4800" dirty="0"/>
              <a:t>https://</a:t>
            </a:r>
            <a:r>
              <a:rPr lang="en-US" sz="4800" dirty="0" err="1"/>
              <a:t>www.firstwatch.net</a:t>
            </a:r>
            <a:r>
              <a:rPr lang="en-US" sz="4800" dirty="0"/>
              <a:t>/rf-individual/</a:t>
            </a:r>
          </a:p>
        </p:txBody>
      </p:sp>
    </p:spTree>
    <p:extLst>
      <p:ext uri="{BB962C8B-B14F-4D97-AF65-F5344CB8AC3E}">
        <p14:creationId xmlns:p14="http://schemas.microsoft.com/office/powerpoint/2010/main" val="2834077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A3B61E-501C-6944-A96D-D80D9D7469AD}"/>
              </a:ext>
            </a:extLst>
          </p:cNvPr>
          <p:cNvPicPr>
            <a:picLocks noChangeAspect="1"/>
          </p:cNvPicPr>
          <p:nvPr/>
        </p:nvPicPr>
        <p:blipFill>
          <a:blip r:embed="rId2"/>
          <a:stretch>
            <a:fillRect/>
          </a:stretch>
        </p:blipFill>
        <p:spPr>
          <a:xfrm>
            <a:off x="101600" y="5710"/>
            <a:ext cx="11998798" cy="6852290"/>
          </a:xfrm>
          <a:prstGeom prst="rect">
            <a:avLst/>
          </a:prstGeom>
        </p:spPr>
      </p:pic>
      <p:sp>
        <p:nvSpPr>
          <p:cNvPr id="4" name="Rectangle 3">
            <a:extLst>
              <a:ext uri="{FF2B5EF4-FFF2-40B4-BE49-F238E27FC236}">
                <a16:creationId xmlns:a16="http://schemas.microsoft.com/office/drawing/2014/main" id="{2AFCD83E-0A58-364F-9E3B-7C65A12093D1}"/>
              </a:ext>
            </a:extLst>
          </p:cNvPr>
          <p:cNvSpPr/>
          <p:nvPr/>
        </p:nvSpPr>
        <p:spPr>
          <a:xfrm>
            <a:off x="918622" y="5739826"/>
            <a:ext cx="10489153" cy="830997"/>
          </a:xfrm>
          <a:prstGeom prst="rect">
            <a:avLst/>
          </a:prstGeom>
        </p:spPr>
        <p:txBody>
          <a:bodyPr wrap="none">
            <a:spAutoFit/>
          </a:bodyPr>
          <a:lstStyle/>
          <a:p>
            <a:r>
              <a:rPr lang="en-US" sz="4800" dirty="0">
                <a:solidFill>
                  <a:schemeClr val="bg1"/>
                </a:solidFill>
              </a:rPr>
              <a:t>https://</a:t>
            </a:r>
            <a:r>
              <a:rPr lang="en-US" sz="4800" dirty="0" err="1">
                <a:solidFill>
                  <a:schemeClr val="bg1"/>
                </a:solidFill>
              </a:rPr>
              <a:t>www.firstwatch.net</a:t>
            </a:r>
            <a:r>
              <a:rPr lang="en-US" sz="4800" dirty="0">
                <a:solidFill>
                  <a:schemeClr val="bg1"/>
                </a:solidFill>
              </a:rPr>
              <a:t>/rf-individual/</a:t>
            </a:r>
          </a:p>
        </p:txBody>
      </p:sp>
    </p:spTree>
    <p:extLst>
      <p:ext uri="{BB962C8B-B14F-4D97-AF65-F5344CB8AC3E}">
        <p14:creationId xmlns:p14="http://schemas.microsoft.com/office/powerpoint/2010/main" val="17599655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5A4AAA-047D-1245-B690-E04539DAA4BA}"/>
              </a:ext>
            </a:extLst>
          </p:cNvPr>
          <p:cNvPicPr>
            <a:picLocks noChangeAspect="1"/>
          </p:cNvPicPr>
          <p:nvPr/>
        </p:nvPicPr>
        <p:blipFill>
          <a:blip r:embed="rId2"/>
          <a:stretch>
            <a:fillRect/>
          </a:stretch>
        </p:blipFill>
        <p:spPr>
          <a:xfrm>
            <a:off x="221342" y="287565"/>
            <a:ext cx="11934425" cy="4190092"/>
          </a:xfrm>
          <a:prstGeom prst="rect">
            <a:avLst/>
          </a:prstGeom>
        </p:spPr>
      </p:pic>
      <p:sp>
        <p:nvSpPr>
          <p:cNvPr id="4" name="Rectangle 3">
            <a:extLst>
              <a:ext uri="{FF2B5EF4-FFF2-40B4-BE49-F238E27FC236}">
                <a16:creationId xmlns:a16="http://schemas.microsoft.com/office/drawing/2014/main" id="{D5691586-E831-364D-9B52-1DFEA0D5EFBE}"/>
              </a:ext>
            </a:extLst>
          </p:cNvPr>
          <p:cNvSpPr/>
          <p:nvPr/>
        </p:nvSpPr>
        <p:spPr>
          <a:xfrm>
            <a:off x="918622" y="5739826"/>
            <a:ext cx="10489153" cy="830997"/>
          </a:xfrm>
          <a:prstGeom prst="rect">
            <a:avLst/>
          </a:prstGeom>
        </p:spPr>
        <p:txBody>
          <a:bodyPr wrap="none">
            <a:spAutoFit/>
          </a:bodyPr>
          <a:lstStyle/>
          <a:p>
            <a:r>
              <a:rPr lang="en-US" sz="4800" dirty="0"/>
              <a:t>https://</a:t>
            </a:r>
            <a:r>
              <a:rPr lang="en-US" sz="4800" dirty="0" err="1"/>
              <a:t>www.firstwatch.net</a:t>
            </a:r>
            <a:r>
              <a:rPr lang="en-US" sz="4800" dirty="0"/>
              <a:t>/rf-individual/</a:t>
            </a:r>
          </a:p>
        </p:txBody>
      </p:sp>
    </p:spTree>
    <p:extLst>
      <p:ext uri="{BB962C8B-B14F-4D97-AF65-F5344CB8AC3E}">
        <p14:creationId xmlns:p14="http://schemas.microsoft.com/office/powerpoint/2010/main" val="1593013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group of people walking down a sidewalk next to a tree&#10;&#10;Description automatically generated">
            <a:extLst>
              <a:ext uri="{FF2B5EF4-FFF2-40B4-BE49-F238E27FC236}">
                <a16:creationId xmlns:a16="http://schemas.microsoft.com/office/drawing/2014/main" id="{52B30D96-4B80-374D-B91A-CA3EB42267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1804" y="167951"/>
            <a:ext cx="10618237" cy="6540218"/>
          </a:xfrm>
          <a:prstGeom prst="rect">
            <a:avLst/>
          </a:prstGeom>
        </p:spPr>
      </p:pic>
      <p:sp>
        <p:nvSpPr>
          <p:cNvPr id="2" name="Rectangle 1">
            <a:extLst>
              <a:ext uri="{FF2B5EF4-FFF2-40B4-BE49-F238E27FC236}">
                <a16:creationId xmlns:a16="http://schemas.microsoft.com/office/drawing/2014/main" id="{28EFA881-18D5-EF4E-A369-EB2C0149119C}"/>
              </a:ext>
            </a:extLst>
          </p:cNvPr>
          <p:cNvSpPr/>
          <p:nvPr/>
        </p:nvSpPr>
        <p:spPr>
          <a:xfrm>
            <a:off x="2923844" y="280123"/>
            <a:ext cx="6263446" cy="1569660"/>
          </a:xfrm>
          <a:prstGeom prst="rect">
            <a:avLst/>
          </a:prstGeom>
          <a:noFill/>
        </p:spPr>
        <p:txBody>
          <a:bodyPr wrap="none" lIns="91440" tIns="45720" rIns="91440" bIns="45720">
            <a:spAutoFit/>
          </a:bodyPr>
          <a:lstStyle/>
          <a:p>
            <a:pPr algn="ctr"/>
            <a:r>
              <a:rPr lang="en-US" sz="9600" b="1" dirty="0">
                <a:ln w="28575" cmpd="sng">
                  <a:solidFill>
                    <a:schemeClr val="tx1"/>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Alexithymia</a:t>
            </a:r>
          </a:p>
        </p:txBody>
      </p:sp>
    </p:spTree>
    <p:extLst>
      <p:ext uri="{BB962C8B-B14F-4D97-AF65-F5344CB8AC3E}">
        <p14:creationId xmlns:p14="http://schemas.microsoft.com/office/powerpoint/2010/main" val="16817346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542D87-636B-A64D-92FD-27BB38E1646A}"/>
              </a:ext>
            </a:extLst>
          </p:cNvPr>
          <p:cNvPicPr>
            <a:picLocks noChangeAspect="1"/>
          </p:cNvPicPr>
          <p:nvPr/>
        </p:nvPicPr>
        <p:blipFill>
          <a:blip r:embed="rId2"/>
          <a:stretch>
            <a:fillRect/>
          </a:stretch>
        </p:blipFill>
        <p:spPr>
          <a:xfrm>
            <a:off x="1901906" y="0"/>
            <a:ext cx="7944460" cy="5984652"/>
          </a:xfrm>
          <a:prstGeom prst="rect">
            <a:avLst/>
          </a:prstGeom>
        </p:spPr>
      </p:pic>
      <p:sp>
        <p:nvSpPr>
          <p:cNvPr id="4" name="Rectangle 3">
            <a:extLst>
              <a:ext uri="{FF2B5EF4-FFF2-40B4-BE49-F238E27FC236}">
                <a16:creationId xmlns:a16="http://schemas.microsoft.com/office/drawing/2014/main" id="{12A8C1B1-B968-B64A-8521-F98DEB9A15E9}"/>
              </a:ext>
            </a:extLst>
          </p:cNvPr>
          <p:cNvSpPr/>
          <p:nvPr/>
        </p:nvSpPr>
        <p:spPr>
          <a:xfrm>
            <a:off x="918622" y="5845842"/>
            <a:ext cx="10489153" cy="830997"/>
          </a:xfrm>
          <a:prstGeom prst="rect">
            <a:avLst/>
          </a:prstGeom>
        </p:spPr>
        <p:txBody>
          <a:bodyPr wrap="none">
            <a:spAutoFit/>
          </a:bodyPr>
          <a:lstStyle/>
          <a:p>
            <a:r>
              <a:rPr lang="en-US" sz="4800" dirty="0"/>
              <a:t>https://</a:t>
            </a:r>
            <a:r>
              <a:rPr lang="en-US" sz="4800" dirty="0" err="1"/>
              <a:t>www.firstwatch.net</a:t>
            </a:r>
            <a:r>
              <a:rPr lang="en-US" sz="4800" dirty="0"/>
              <a:t>/rf-individual/</a:t>
            </a:r>
          </a:p>
        </p:txBody>
      </p:sp>
    </p:spTree>
    <p:extLst>
      <p:ext uri="{BB962C8B-B14F-4D97-AF65-F5344CB8AC3E}">
        <p14:creationId xmlns:p14="http://schemas.microsoft.com/office/powerpoint/2010/main" val="11484055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9B63506-6BA8-432F-8702-5E1A553C24DF}"/>
              </a:ext>
            </a:extLst>
          </p:cNvPr>
          <p:cNvSpPr>
            <a:spLocks noGrp="1"/>
          </p:cNvSpPr>
          <p:nvPr>
            <p:ph idx="1"/>
          </p:nvPr>
        </p:nvSpPr>
        <p:spPr>
          <a:xfrm>
            <a:off x="708608" y="2281639"/>
            <a:ext cx="4005690" cy="2744331"/>
          </a:xfrm>
        </p:spPr>
        <p:txBody>
          <a:bodyPr>
            <a:normAutofit/>
          </a:bodyPr>
          <a:lstStyle/>
          <a:p>
            <a:pPr marL="0" indent="0">
              <a:buNone/>
            </a:pPr>
            <a:r>
              <a:rPr lang="en-AU" sz="4482" dirty="0">
                <a:latin typeface="Barlow Condensed Light" panose="00000406000000000000" pitchFamily="2" charset="0"/>
              </a:rPr>
              <a:t>A </a:t>
            </a:r>
            <a:r>
              <a:rPr lang="en-AU" sz="4482" b="1" dirty="0">
                <a:latin typeface="Barlow Condensed" panose="00000506000000000000" pitchFamily="2" charset="0"/>
              </a:rPr>
              <a:t>resilience coach </a:t>
            </a:r>
            <a:br>
              <a:rPr lang="en-AU" sz="4482" b="1" dirty="0">
                <a:latin typeface="Barlow Condensed" panose="00000506000000000000" pitchFamily="2" charset="0"/>
              </a:rPr>
            </a:br>
            <a:r>
              <a:rPr lang="en-AU" sz="4482" dirty="0">
                <a:latin typeface="Barlow Condensed Light" panose="00000406000000000000" pitchFamily="2" charset="0"/>
              </a:rPr>
              <a:t>in the pocket of every person</a:t>
            </a:r>
          </a:p>
        </p:txBody>
      </p:sp>
      <p:cxnSp>
        <p:nvCxnSpPr>
          <p:cNvPr id="5" name="Straight Connector 4">
            <a:extLst>
              <a:ext uri="{FF2B5EF4-FFF2-40B4-BE49-F238E27FC236}">
                <a16:creationId xmlns:a16="http://schemas.microsoft.com/office/drawing/2014/main" id="{EC03BF5C-9EE5-48E8-A7D3-61BCEA699925}"/>
              </a:ext>
            </a:extLst>
          </p:cNvPr>
          <p:cNvCxnSpPr>
            <a:cxnSpLocks/>
          </p:cNvCxnSpPr>
          <p:nvPr/>
        </p:nvCxnSpPr>
        <p:spPr>
          <a:xfrm>
            <a:off x="1528256" y="2432033"/>
            <a:ext cx="542472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CF91FFD4-82E1-4113-B422-1AEBF89D4A5B}"/>
              </a:ext>
            </a:extLst>
          </p:cNvPr>
          <p:cNvSpPr>
            <a:spLocks noGrp="1"/>
          </p:cNvSpPr>
          <p:nvPr>
            <p:ph type="title"/>
          </p:nvPr>
        </p:nvSpPr>
        <p:spPr>
          <a:xfrm>
            <a:off x="594168" y="-17491"/>
            <a:ext cx="3945131" cy="2279953"/>
          </a:xfrm>
        </p:spPr>
        <p:txBody>
          <a:bodyPr>
            <a:noAutofit/>
          </a:bodyPr>
          <a:lstStyle/>
          <a:p>
            <a:pPr algn="l"/>
            <a:r>
              <a:rPr lang="en-AU" sz="8800" dirty="0">
                <a:latin typeface="Barlow Condensed SemiBold" panose="00000706000000000000" pitchFamily="2" charset="0"/>
              </a:rPr>
              <a:t>Strategy</a:t>
            </a:r>
          </a:p>
        </p:txBody>
      </p:sp>
      <p:sp>
        <p:nvSpPr>
          <p:cNvPr id="7" name="TextBox 6">
            <a:extLst>
              <a:ext uri="{FF2B5EF4-FFF2-40B4-BE49-F238E27FC236}">
                <a16:creationId xmlns:a16="http://schemas.microsoft.com/office/drawing/2014/main" id="{F3E6694A-13D7-4D70-9637-E75506225D6D}"/>
              </a:ext>
            </a:extLst>
          </p:cNvPr>
          <p:cNvSpPr txBox="1"/>
          <p:nvPr/>
        </p:nvSpPr>
        <p:spPr>
          <a:xfrm>
            <a:off x="1370704" y="-15525"/>
            <a:ext cx="3630043" cy="860453"/>
          </a:xfrm>
          <a:prstGeom prst="rect">
            <a:avLst/>
          </a:prstGeom>
          <a:noFill/>
        </p:spPr>
        <p:txBody>
          <a:bodyPr wrap="square" rtlCol="0">
            <a:spAutoFit/>
          </a:bodyPr>
          <a:lstStyle/>
          <a:p>
            <a:r>
              <a:rPr lang="en-AU" sz="4889" dirty="0">
                <a:latin typeface="Barlow Condensed Light" panose="00000406000000000000" pitchFamily="2" charset="0"/>
              </a:rPr>
              <a:t>OUR</a:t>
            </a:r>
          </a:p>
        </p:txBody>
      </p:sp>
      <p:pic>
        <p:nvPicPr>
          <p:cNvPr id="4" name="Picture 3">
            <a:extLst>
              <a:ext uri="{FF2B5EF4-FFF2-40B4-BE49-F238E27FC236}">
                <a16:creationId xmlns:a16="http://schemas.microsoft.com/office/drawing/2014/main" id="{F6EF2549-72F4-4BD0-B8E8-40D4DA9B01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9628" y="5183346"/>
            <a:ext cx="3377244" cy="630006"/>
          </a:xfrm>
          <a:prstGeom prst="rect">
            <a:avLst/>
          </a:prstGeom>
        </p:spPr>
      </p:pic>
      <p:pic>
        <p:nvPicPr>
          <p:cNvPr id="2" name="Picture 1">
            <a:extLst>
              <a:ext uri="{FF2B5EF4-FFF2-40B4-BE49-F238E27FC236}">
                <a16:creationId xmlns:a16="http://schemas.microsoft.com/office/drawing/2014/main" id="{9ED75162-B03B-6848-93C7-42E728C9EEA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48621" y="-17491"/>
            <a:ext cx="3234611" cy="5967926"/>
          </a:xfrm>
          <a:prstGeom prst="rect">
            <a:avLst/>
          </a:prstGeom>
        </p:spPr>
      </p:pic>
      <p:pic>
        <p:nvPicPr>
          <p:cNvPr id="3" name="Picture 2">
            <a:extLst>
              <a:ext uri="{FF2B5EF4-FFF2-40B4-BE49-F238E27FC236}">
                <a16:creationId xmlns:a16="http://schemas.microsoft.com/office/drawing/2014/main" id="{7D9B5413-8735-D849-861B-7F5A18DD099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592554" y="-22935"/>
            <a:ext cx="3015690" cy="5973370"/>
          </a:xfrm>
          <a:prstGeom prst="rect">
            <a:avLst/>
          </a:prstGeom>
        </p:spPr>
      </p:pic>
      <p:sp>
        <p:nvSpPr>
          <p:cNvPr id="13" name="Rectangle 12">
            <a:extLst>
              <a:ext uri="{FF2B5EF4-FFF2-40B4-BE49-F238E27FC236}">
                <a16:creationId xmlns:a16="http://schemas.microsoft.com/office/drawing/2014/main" id="{6E64E71C-AC24-0640-AD2E-11E9B747FAF7}"/>
              </a:ext>
            </a:extLst>
          </p:cNvPr>
          <p:cNvSpPr/>
          <p:nvPr/>
        </p:nvSpPr>
        <p:spPr>
          <a:xfrm>
            <a:off x="918622" y="5739826"/>
            <a:ext cx="10489153" cy="830997"/>
          </a:xfrm>
          <a:prstGeom prst="rect">
            <a:avLst/>
          </a:prstGeom>
        </p:spPr>
        <p:txBody>
          <a:bodyPr wrap="none">
            <a:spAutoFit/>
          </a:bodyPr>
          <a:lstStyle/>
          <a:p>
            <a:r>
              <a:rPr lang="en-US" sz="4800" dirty="0"/>
              <a:t>https://</a:t>
            </a:r>
            <a:r>
              <a:rPr lang="en-US" sz="4800" dirty="0" err="1"/>
              <a:t>www.firstwatch.net</a:t>
            </a:r>
            <a:r>
              <a:rPr lang="en-US" sz="4800" dirty="0"/>
              <a:t>/rf-individual/</a:t>
            </a:r>
          </a:p>
        </p:txBody>
      </p:sp>
    </p:spTree>
    <p:extLst>
      <p:ext uri="{BB962C8B-B14F-4D97-AF65-F5344CB8AC3E}">
        <p14:creationId xmlns:p14="http://schemas.microsoft.com/office/powerpoint/2010/main" val="17405993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B7B4631-48E9-E94F-900F-B349C593509E}"/>
              </a:ext>
            </a:extLst>
          </p:cNvPr>
          <p:cNvGrpSpPr/>
          <p:nvPr/>
        </p:nvGrpSpPr>
        <p:grpSpPr>
          <a:xfrm>
            <a:off x="7421216" y="0"/>
            <a:ext cx="2880071" cy="5565913"/>
            <a:chOff x="5214941" y="-1"/>
            <a:chExt cx="3400422" cy="6788115"/>
          </a:xfrm>
        </p:grpSpPr>
        <p:pic>
          <p:nvPicPr>
            <p:cNvPr id="7" name="Picture 6">
              <a:extLst>
                <a:ext uri="{FF2B5EF4-FFF2-40B4-BE49-F238E27FC236}">
                  <a16:creationId xmlns:a16="http://schemas.microsoft.com/office/drawing/2014/main" id="{60C3FBB4-9202-4CA5-944C-E62BB0D7E7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996" t="22229" r="7688"/>
            <a:stretch/>
          </p:blipFill>
          <p:spPr>
            <a:xfrm>
              <a:off x="5214941" y="-1"/>
              <a:ext cx="3400422" cy="6788115"/>
            </a:xfrm>
            <a:prstGeom prst="rect">
              <a:avLst/>
            </a:prstGeom>
          </p:spPr>
        </p:pic>
        <p:pic>
          <p:nvPicPr>
            <p:cNvPr id="6" name="Picture 5">
              <a:extLst>
                <a:ext uri="{FF2B5EF4-FFF2-40B4-BE49-F238E27FC236}">
                  <a16:creationId xmlns:a16="http://schemas.microsoft.com/office/drawing/2014/main" id="{3C0E112A-3724-7041-91F4-CA3881EA03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22135" y="157164"/>
              <a:ext cx="928688" cy="514350"/>
            </a:xfrm>
            <a:prstGeom prst="rect">
              <a:avLst/>
            </a:prstGeom>
          </p:spPr>
        </p:pic>
        <p:pic>
          <p:nvPicPr>
            <p:cNvPr id="8" name="Picture 7">
              <a:extLst>
                <a:ext uri="{FF2B5EF4-FFF2-40B4-BE49-F238E27FC236}">
                  <a16:creationId xmlns:a16="http://schemas.microsoft.com/office/drawing/2014/main" id="{DE415E2C-A4CC-664D-B525-EE92694A42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85278" y="314685"/>
              <a:ext cx="1158450" cy="256460"/>
            </a:xfrm>
            <a:prstGeom prst="rect">
              <a:avLst/>
            </a:prstGeom>
          </p:spPr>
        </p:pic>
      </p:grpSp>
      <p:sp>
        <p:nvSpPr>
          <p:cNvPr id="11" name="TextBox 10">
            <a:extLst>
              <a:ext uri="{FF2B5EF4-FFF2-40B4-BE49-F238E27FC236}">
                <a16:creationId xmlns:a16="http://schemas.microsoft.com/office/drawing/2014/main" id="{47C29D58-38C7-E54B-B8F6-69EE78139EA4}"/>
              </a:ext>
            </a:extLst>
          </p:cNvPr>
          <p:cNvSpPr txBox="1"/>
          <p:nvPr/>
        </p:nvSpPr>
        <p:spPr>
          <a:xfrm>
            <a:off x="1543050" y="228600"/>
            <a:ext cx="4872038" cy="2585323"/>
          </a:xfrm>
          <a:prstGeom prst="rect">
            <a:avLst/>
          </a:prstGeom>
          <a:noFill/>
        </p:spPr>
        <p:txBody>
          <a:bodyPr wrap="square" rtlCol="0">
            <a:spAutoFit/>
          </a:bodyPr>
          <a:lstStyle/>
          <a:p>
            <a:pPr algn="ctr"/>
            <a:r>
              <a:rPr lang="en-US" sz="5400" dirty="0"/>
              <a:t>Scientifically assess your resilience </a:t>
            </a:r>
          </a:p>
        </p:txBody>
      </p:sp>
      <p:sp>
        <p:nvSpPr>
          <p:cNvPr id="9" name="Rectangle 8">
            <a:extLst>
              <a:ext uri="{FF2B5EF4-FFF2-40B4-BE49-F238E27FC236}">
                <a16:creationId xmlns:a16="http://schemas.microsoft.com/office/drawing/2014/main" id="{165871CA-7691-BE42-BD7E-1B14035A2CD9}"/>
              </a:ext>
            </a:extLst>
          </p:cNvPr>
          <p:cNvSpPr/>
          <p:nvPr/>
        </p:nvSpPr>
        <p:spPr>
          <a:xfrm>
            <a:off x="918622" y="5739826"/>
            <a:ext cx="10489153" cy="830997"/>
          </a:xfrm>
          <a:prstGeom prst="rect">
            <a:avLst/>
          </a:prstGeom>
        </p:spPr>
        <p:txBody>
          <a:bodyPr wrap="none">
            <a:spAutoFit/>
          </a:bodyPr>
          <a:lstStyle/>
          <a:p>
            <a:r>
              <a:rPr lang="en-US" sz="4800" dirty="0"/>
              <a:t>https://</a:t>
            </a:r>
            <a:r>
              <a:rPr lang="en-US" sz="4800" dirty="0" err="1"/>
              <a:t>www.firstwatch.net</a:t>
            </a:r>
            <a:r>
              <a:rPr lang="en-US" sz="4800" dirty="0"/>
              <a:t>/rf-individual/</a:t>
            </a:r>
          </a:p>
        </p:txBody>
      </p:sp>
    </p:spTree>
    <p:extLst>
      <p:ext uri="{BB962C8B-B14F-4D97-AF65-F5344CB8AC3E}">
        <p14:creationId xmlns:p14="http://schemas.microsoft.com/office/powerpoint/2010/main" val="41387744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EDA500-00EA-DC42-B2F4-07FA081EA5FE}"/>
              </a:ext>
            </a:extLst>
          </p:cNvPr>
          <p:cNvSpPr txBox="1"/>
          <p:nvPr/>
        </p:nvSpPr>
        <p:spPr>
          <a:xfrm>
            <a:off x="400050" y="400050"/>
            <a:ext cx="6643688" cy="2585323"/>
          </a:xfrm>
          <a:prstGeom prst="rect">
            <a:avLst/>
          </a:prstGeom>
          <a:noFill/>
        </p:spPr>
        <p:txBody>
          <a:bodyPr wrap="square" rtlCol="0">
            <a:spAutoFit/>
          </a:bodyPr>
          <a:lstStyle/>
          <a:p>
            <a:pPr algn="ctr"/>
            <a:r>
              <a:rPr lang="en-US" sz="5400" dirty="0"/>
              <a:t>Learn skills every day to build your resilience!</a:t>
            </a:r>
          </a:p>
        </p:txBody>
      </p:sp>
      <p:pic>
        <p:nvPicPr>
          <p:cNvPr id="4" name="Picture 3">
            <a:extLst>
              <a:ext uri="{FF2B5EF4-FFF2-40B4-BE49-F238E27FC236}">
                <a16:creationId xmlns:a16="http://schemas.microsoft.com/office/drawing/2014/main" id="{57EEFFE1-4F85-4CC4-9C14-90CF77B878B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301" t="24111" r="7599"/>
          <a:stretch/>
        </p:blipFill>
        <p:spPr>
          <a:xfrm>
            <a:off x="7776570" y="0"/>
            <a:ext cx="2939055" cy="5739826"/>
          </a:xfrm>
          <a:prstGeom prst="rect">
            <a:avLst/>
          </a:prstGeom>
        </p:spPr>
      </p:pic>
      <p:pic>
        <p:nvPicPr>
          <p:cNvPr id="9" name="Picture 8">
            <a:extLst>
              <a:ext uri="{FF2B5EF4-FFF2-40B4-BE49-F238E27FC236}">
                <a16:creationId xmlns:a16="http://schemas.microsoft.com/office/drawing/2014/main" id="{80C7905A-BABE-784A-9A53-EC34723048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58087" y="0"/>
            <a:ext cx="928688" cy="514350"/>
          </a:xfrm>
          <a:prstGeom prst="rect">
            <a:avLst/>
          </a:prstGeom>
        </p:spPr>
      </p:pic>
      <p:pic>
        <p:nvPicPr>
          <p:cNvPr id="7" name="Picture 6">
            <a:extLst>
              <a:ext uri="{FF2B5EF4-FFF2-40B4-BE49-F238E27FC236}">
                <a16:creationId xmlns:a16="http://schemas.microsoft.com/office/drawing/2014/main" id="{19B4D56E-1147-124C-A230-3C36CA6CB1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43815" y="171447"/>
            <a:ext cx="1158450" cy="256460"/>
          </a:xfrm>
          <a:prstGeom prst="rect">
            <a:avLst/>
          </a:prstGeom>
        </p:spPr>
      </p:pic>
      <p:sp>
        <p:nvSpPr>
          <p:cNvPr id="6" name="Rectangle 5">
            <a:extLst>
              <a:ext uri="{FF2B5EF4-FFF2-40B4-BE49-F238E27FC236}">
                <a16:creationId xmlns:a16="http://schemas.microsoft.com/office/drawing/2014/main" id="{354DD271-6179-3D42-A47E-EF61F4E86F34}"/>
              </a:ext>
            </a:extLst>
          </p:cNvPr>
          <p:cNvSpPr/>
          <p:nvPr/>
        </p:nvSpPr>
        <p:spPr>
          <a:xfrm>
            <a:off x="918622" y="5739826"/>
            <a:ext cx="10489153" cy="830997"/>
          </a:xfrm>
          <a:prstGeom prst="rect">
            <a:avLst/>
          </a:prstGeom>
        </p:spPr>
        <p:txBody>
          <a:bodyPr wrap="none">
            <a:spAutoFit/>
          </a:bodyPr>
          <a:lstStyle/>
          <a:p>
            <a:r>
              <a:rPr lang="en-US" sz="4800" dirty="0"/>
              <a:t>https://</a:t>
            </a:r>
            <a:r>
              <a:rPr lang="en-US" sz="4800" dirty="0" err="1"/>
              <a:t>www.firstwatch.net</a:t>
            </a:r>
            <a:r>
              <a:rPr lang="en-US" sz="4800" dirty="0"/>
              <a:t>/rf-individual/</a:t>
            </a:r>
          </a:p>
        </p:txBody>
      </p:sp>
    </p:spTree>
    <p:extLst>
      <p:ext uri="{BB962C8B-B14F-4D97-AF65-F5344CB8AC3E}">
        <p14:creationId xmlns:p14="http://schemas.microsoft.com/office/powerpoint/2010/main" val="39811380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E4FB86B-D3AA-714E-87FB-45F678F45996}"/>
              </a:ext>
            </a:extLst>
          </p:cNvPr>
          <p:cNvGrpSpPr/>
          <p:nvPr/>
        </p:nvGrpSpPr>
        <p:grpSpPr>
          <a:xfrm>
            <a:off x="7566991" y="1"/>
            <a:ext cx="2858546" cy="5777947"/>
            <a:chOff x="7178992" y="171447"/>
            <a:chExt cx="3246545" cy="6686553"/>
          </a:xfrm>
        </p:grpSpPr>
        <p:pic>
          <p:nvPicPr>
            <p:cNvPr id="6" name="Picture 5" descr="A screenshot of a cell phone&#10;&#10;Description automatically generated">
              <a:extLst>
                <a:ext uri="{FF2B5EF4-FFF2-40B4-BE49-F238E27FC236}">
                  <a16:creationId xmlns:a16="http://schemas.microsoft.com/office/drawing/2014/main" id="{8718B0CC-C8F9-45EF-BACE-EAFF6EFA69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160" t="22342" r="10235"/>
            <a:stretch/>
          </p:blipFill>
          <p:spPr>
            <a:xfrm>
              <a:off x="7178992" y="171447"/>
              <a:ext cx="3246545" cy="6686553"/>
            </a:xfrm>
            <a:prstGeom prst="rect">
              <a:avLst/>
            </a:prstGeom>
          </p:spPr>
        </p:pic>
        <p:pic>
          <p:nvPicPr>
            <p:cNvPr id="5" name="Picture 4">
              <a:extLst>
                <a:ext uri="{FF2B5EF4-FFF2-40B4-BE49-F238E27FC236}">
                  <a16:creationId xmlns:a16="http://schemas.microsoft.com/office/drawing/2014/main" id="{1CF57152-713A-2A4F-8EFF-71BDE0F20F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58087" y="314325"/>
              <a:ext cx="928688" cy="514350"/>
            </a:xfrm>
            <a:prstGeom prst="rect">
              <a:avLst/>
            </a:prstGeom>
          </p:spPr>
        </p:pic>
        <p:pic>
          <p:nvPicPr>
            <p:cNvPr id="7" name="Picture 6">
              <a:extLst>
                <a:ext uri="{FF2B5EF4-FFF2-40B4-BE49-F238E27FC236}">
                  <a16:creationId xmlns:a16="http://schemas.microsoft.com/office/drawing/2014/main" id="{1F09A7C5-AA19-5845-9155-3DB2576327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43815" y="500422"/>
              <a:ext cx="1158450" cy="256460"/>
            </a:xfrm>
            <a:prstGeom prst="rect">
              <a:avLst/>
            </a:prstGeom>
          </p:spPr>
        </p:pic>
      </p:grpSp>
      <p:sp>
        <p:nvSpPr>
          <p:cNvPr id="3" name="TextBox 2">
            <a:extLst>
              <a:ext uri="{FF2B5EF4-FFF2-40B4-BE49-F238E27FC236}">
                <a16:creationId xmlns:a16="http://schemas.microsoft.com/office/drawing/2014/main" id="{B27737B2-8143-B244-A3AB-1C445B28894A}"/>
              </a:ext>
            </a:extLst>
          </p:cNvPr>
          <p:cNvSpPr txBox="1"/>
          <p:nvPr/>
        </p:nvSpPr>
        <p:spPr>
          <a:xfrm>
            <a:off x="1914525" y="337411"/>
            <a:ext cx="4914900" cy="1754326"/>
          </a:xfrm>
          <a:prstGeom prst="rect">
            <a:avLst/>
          </a:prstGeom>
          <a:noFill/>
        </p:spPr>
        <p:txBody>
          <a:bodyPr wrap="square" rtlCol="0">
            <a:spAutoFit/>
          </a:bodyPr>
          <a:lstStyle/>
          <a:p>
            <a:pPr algn="ctr"/>
            <a:r>
              <a:rPr lang="en-US" sz="5400" dirty="0"/>
              <a:t>Chat anytime you like.</a:t>
            </a:r>
          </a:p>
        </p:txBody>
      </p:sp>
      <p:sp>
        <p:nvSpPr>
          <p:cNvPr id="8" name="Rectangle 7">
            <a:extLst>
              <a:ext uri="{FF2B5EF4-FFF2-40B4-BE49-F238E27FC236}">
                <a16:creationId xmlns:a16="http://schemas.microsoft.com/office/drawing/2014/main" id="{7C273EB8-6BCB-AF46-BD02-530F0602656C}"/>
              </a:ext>
            </a:extLst>
          </p:cNvPr>
          <p:cNvSpPr/>
          <p:nvPr/>
        </p:nvSpPr>
        <p:spPr>
          <a:xfrm>
            <a:off x="918622" y="5739826"/>
            <a:ext cx="10489153" cy="830997"/>
          </a:xfrm>
          <a:prstGeom prst="rect">
            <a:avLst/>
          </a:prstGeom>
        </p:spPr>
        <p:txBody>
          <a:bodyPr wrap="none">
            <a:spAutoFit/>
          </a:bodyPr>
          <a:lstStyle/>
          <a:p>
            <a:r>
              <a:rPr lang="en-US" sz="4800" dirty="0"/>
              <a:t>https://</a:t>
            </a:r>
            <a:r>
              <a:rPr lang="en-US" sz="4800" dirty="0" err="1"/>
              <a:t>www.firstwatch.net</a:t>
            </a:r>
            <a:r>
              <a:rPr lang="en-US" sz="4800" dirty="0"/>
              <a:t>/rf-individual/</a:t>
            </a:r>
          </a:p>
        </p:txBody>
      </p:sp>
    </p:spTree>
    <p:extLst>
      <p:ext uri="{BB962C8B-B14F-4D97-AF65-F5344CB8AC3E}">
        <p14:creationId xmlns:p14="http://schemas.microsoft.com/office/powerpoint/2010/main" val="22737545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233898-98FD-484B-A905-14C67108EB6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688" t="22475" r="8161"/>
          <a:stretch/>
        </p:blipFill>
        <p:spPr>
          <a:xfrm>
            <a:off x="7350454" y="1"/>
            <a:ext cx="3007983" cy="6069496"/>
          </a:xfrm>
          <a:prstGeom prst="rect">
            <a:avLst/>
          </a:prstGeom>
        </p:spPr>
      </p:pic>
      <p:pic>
        <p:nvPicPr>
          <p:cNvPr id="5" name="Picture 4">
            <a:extLst>
              <a:ext uri="{FF2B5EF4-FFF2-40B4-BE49-F238E27FC236}">
                <a16:creationId xmlns:a16="http://schemas.microsoft.com/office/drawing/2014/main" id="{954E0E5A-0FBB-0B44-A20C-67DC6DEC1D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79472" y="142876"/>
            <a:ext cx="928688" cy="514350"/>
          </a:xfrm>
          <a:prstGeom prst="rect">
            <a:avLst/>
          </a:prstGeom>
        </p:spPr>
      </p:pic>
      <p:pic>
        <p:nvPicPr>
          <p:cNvPr id="7" name="Picture 6">
            <a:extLst>
              <a:ext uri="{FF2B5EF4-FFF2-40B4-BE49-F238E27FC236}">
                <a16:creationId xmlns:a16="http://schemas.microsoft.com/office/drawing/2014/main" id="{C388AE83-9C27-9141-AEF2-55A0E78203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06900" y="300397"/>
            <a:ext cx="1158450" cy="256460"/>
          </a:xfrm>
          <a:prstGeom prst="rect">
            <a:avLst/>
          </a:prstGeom>
        </p:spPr>
      </p:pic>
      <p:sp>
        <p:nvSpPr>
          <p:cNvPr id="3" name="TextBox 2">
            <a:extLst>
              <a:ext uri="{FF2B5EF4-FFF2-40B4-BE49-F238E27FC236}">
                <a16:creationId xmlns:a16="http://schemas.microsoft.com/office/drawing/2014/main" id="{68621A66-FE1B-6F4C-ABD6-48DAAEF4ED9C}"/>
              </a:ext>
            </a:extLst>
          </p:cNvPr>
          <p:cNvSpPr txBox="1"/>
          <p:nvPr/>
        </p:nvSpPr>
        <p:spPr>
          <a:xfrm>
            <a:off x="1543050" y="228600"/>
            <a:ext cx="4872038" cy="1754326"/>
          </a:xfrm>
          <a:prstGeom prst="rect">
            <a:avLst/>
          </a:prstGeom>
          <a:noFill/>
        </p:spPr>
        <p:txBody>
          <a:bodyPr wrap="square" rtlCol="0">
            <a:spAutoFit/>
          </a:bodyPr>
          <a:lstStyle/>
          <a:p>
            <a:pPr algn="ctr"/>
            <a:r>
              <a:rPr lang="en-US" sz="5400" dirty="0"/>
              <a:t>Track your progress!</a:t>
            </a:r>
          </a:p>
        </p:txBody>
      </p:sp>
      <p:sp>
        <p:nvSpPr>
          <p:cNvPr id="6" name="Rectangle 5">
            <a:extLst>
              <a:ext uri="{FF2B5EF4-FFF2-40B4-BE49-F238E27FC236}">
                <a16:creationId xmlns:a16="http://schemas.microsoft.com/office/drawing/2014/main" id="{A414DA6A-DE26-7247-BAE9-8E2265CE125A}"/>
              </a:ext>
            </a:extLst>
          </p:cNvPr>
          <p:cNvSpPr/>
          <p:nvPr/>
        </p:nvSpPr>
        <p:spPr>
          <a:xfrm>
            <a:off x="918622" y="5739826"/>
            <a:ext cx="10489153" cy="830997"/>
          </a:xfrm>
          <a:prstGeom prst="rect">
            <a:avLst/>
          </a:prstGeom>
        </p:spPr>
        <p:txBody>
          <a:bodyPr wrap="none">
            <a:spAutoFit/>
          </a:bodyPr>
          <a:lstStyle/>
          <a:p>
            <a:r>
              <a:rPr lang="en-US" sz="4800" dirty="0"/>
              <a:t>https://</a:t>
            </a:r>
            <a:r>
              <a:rPr lang="en-US" sz="4800" dirty="0" err="1"/>
              <a:t>www.firstwatch.net</a:t>
            </a:r>
            <a:r>
              <a:rPr lang="en-US" sz="4800" dirty="0"/>
              <a:t>/rf-individual/</a:t>
            </a:r>
          </a:p>
        </p:txBody>
      </p:sp>
    </p:spTree>
    <p:extLst>
      <p:ext uri="{BB962C8B-B14F-4D97-AF65-F5344CB8AC3E}">
        <p14:creationId xmlns:p14="http://schemas.microsoft.com/office/powerpoint/2010/main" val="32852288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7BCFB4D-7922-1146-A552-37C50C4FA412}"/>
              </a:ext>
            </a:extLst>
          </p:cNvPr>
          <p:cNvGrpSpPr/>
          <p:nvPr/>
        </p:nvGrpSpPr>
        <p:grpSpPr>
          <a:xfrm>
            <a:off x="8057322" y="14292"/>
            <a:ext cx="2894058" cy="5684143"/>
            <a:chOff x="5322673" y="228600"/>
            <a:chExt cx="3256974" cy="6512727"/>
          </a:xfrm>
        </p:grpSpPr>
        <p:pic>
          <p:nvPicPr>
            <p:cNvPr id="5" name="Picture 4">
              <a:extLst>
                <a:ext uri="{FF2B5EF4-FFF2-40B4-BE49-F238E27FC236}">
                  <a16:creationId xmlns:a16="http://schemas.microsoft.com/office/drawing/2014/main" id="{B280C23D-BC01-426E-8349-C03AB93A8C1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22673" y="228600"/>
              <a:ext cx="3256974" cy="6512727"/>
            </a:xfrm>
            <a:prstGeom prst="rect">
              <a:avLst/>
            </a:prstGeom>
          </p:spPr>
        </p:pic>
        <p:pic>
          <p:nvPicPr>
            <p:cNvPr id="6" name="Picture 5">
              <a:extLst>
                <a:ext uri="{FF2B5EF4-FFF2-40B4-BE49-F238E27FC236}">
                  <a16:creationId xmlns:a16="http://schemas.microsoft.com/office/drawing/2014/main" id="{2F9CF78A-0F0F-EA4D-8FAD-927144BF50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64997" y="299682"/>
              <a:ext cx="928688" cy="514350"/>
            </a:xfrm>
            <a:prstGeom prst="rect">
              <a:avLst/>
            </a:prstGeom>
          </p:spPr>
        </p:pic>
        <p:pic>
          <p:nvPicPr>
            <p:cNvPr id="8" name="Picture 7">
              <a:extLst>
                <a:ext uri="{FF2B5EF4-FFF2-40B4-BE49-F238E27FC236}">
                  <a16:creationId xmlns:a16="http://schemas.microsoft.com/office/drawing/2014/main" id="{D649B462-B993-0F4E-AA2B-5E5CB7DF16C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20415" y="485779"/>
              <a:ext cx="1158450" cy="256460"/>
            </a:xfrm>
            <a:prstGeom prst="rect">
              <a:avLst/>
            </a:prstGeom>
          </p:spPr>
        </p:pic>
      </p:grpSp>
      <p:sp>
        <p:nvSpPr>
          <p:cNvPr id="14" name="TextBox 13">
            <a:extLst>
              <a:ext uri="{FF2B5EF4-FFF2-40B4-BE49-F238E27FC236}">
                <a16:creationId xmlns:a16="http://schemas.microsoft.com/office/drawing/2014/main" id="{71597F4A-3AF5-1C4F-AF72-13D36B2496A3}"/>
              </a:ext>
            </a:extLst>
          </p:cNvPr>
          <p:cNvSpPr txBox="1"/>
          <p:nvPr/>
        </p:nvSpPr>
        <p:spPr>
          <a:xfrm>
            <a:off x="1543050" y="228600"/>
            <a:ext cx="4872038" cy="1754326"/>
          </a:xfrm>
          <a:prstGeom prst="rect">
            <a:avLst/>
          </a:prstGeom>
          <a:noFill/>
        </p:spPr>
        <p:txBody>
          <a:bodyPr wrap="square" rtlCol="0">
            <a:spAutoFit/>
          </a:bodyPr>
          <a:lstStyle/>
          <a:p>
            <a:pPr algn="ctr"/>
            <a:r>
              <a:rPr lang="en-US" sz="5400" dirty="0"/>
              <a:t>Over 200 Skills to explore</a:t>
            </a:r>
          </a:p>
        </p:txBody>
      </p:sp>
      <p:sp>
        <p:nvSpPr>
          <p:cNvPr id="7" name="Rectangle 6">
            <a:extLst>
              <a:ext uri="{FF2B5EF4-FFF2-40B4-BE49-F238E27FC236}">
                <a16:creationId xmlns:a16="http://schemas.microsoft.com/office/drawing/2014/main" id="{7DFAB278-3374-034F-9001-7DAD79D9AB97}"/>
              </a:ext>
            </a:extLst>
          </p:cNvPr>
          <p:cNvSpPr/>
          <p:nvPr/>
        </p:nvSpPr>
        <p:spPr>
          <a:xfrm>
            <a:off x="918622" y="5739826"/>
            <a:ext cx="10489153" cy="830997"/>
          </a:xfrm>
          <a:prstGeom prst="rect">
            <a:avLst/>
          </a:prstGeom>
        </p:spPr>
        <p:txBody>
          <a:bodyPr wrap="none">
            <a:spAutoFit/>
          </a:bodyPr>
          <a:lstStyle/>
          <a:p>
            <a:r>
              <a:rPr lang="en-US" sz="4800" dirty="0"/>
              <a:t>https://</a:t>
            </a:r>
            <a:r>
              <a:rPr lang="en-US" sz="4800" dirty="0" err="1"/>
              <a:t>www.firstwatch.net</a:t>
            </a:r>
            <a:r>
              <a:rPr lang="en-US" sz="4800" dirty="0"/>
              <a:t>/rf-individual/</a:t>
            </a:r>
          </a:p>
        </p:txBody>
      </p:sp>
    </p:spTree>
    <p:extLst>
      <p:ext uri="{BB962C8B-B14F-4D97-AF65-F5344CB8AC3E}">
        <p14:creationId xmlns:p14="http://schemas.microsoft.com/office/powerpoint/2010/main" val="3630127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CBC00D0-4BD1-42AE-AC5C-C501FEFD50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25733" y="1"/>
            <a:ext cx="2804226" cy="5645426"/>
          </a:xfrm>
          <a:prstGeom prst="rect">
            <a:avLst/>
          </a:prstGeom>
        </p:spPr>
      </p:pic>
      <p:pic>
        <p:nvPicPr>
          <p:cNvPr id="6" name="Picture 5">
            <a:extLst>
              <a:ext uri="{FF2B5EF4-FFF2-40B4-BE49-F238E27FC236}">
                <a16:creationId xmlns:a16="http://schemas.microsoft.com/office/drawing/2014/main" id="{BFD1E0DC-3881-4D40-8835-F2BB90D69DB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22455" y="28574"/>
            <a:ext cx="928688" cy="514350"/>
          </a:xfrm>
          <a:prstGeom prst="rect">
            <a:avLst/>
          </a:prstGeom>
        </p:spPr>
      </p:pic>
      <p:pic>
        <p:nvPicPr>
          <p:cNvPr id="8" name="Picture 7">
            <a:extLst>
              <a:ext uri="{FF2B5EF4-FFF2-40B4-BE49-F238E27FC236}">
                <a16:creationId xmlns:a16="http://schemas.microsoft.com/office/drawing/2014/main" id="{B79690D0-D666-8B4F-B07D-7B2E1471ADE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64151" y="271823"/>
            <a:ext cx="1158450" cy="256460"/>
          </a:xfrm>
          <a:prstGeom prst="rect">
            <a:avLst/>
          </a:prstGeom>
        </p:spPr>
      </p:pic>
      <p:sp>
        <p:nvSpPr>
          <p:cNvPr id="10" name="TextBox 9">
            <a:extLst>
              <a:ext uri="{FF2B5EF4-FFF2-40B4-BE49-F238E27FC236}">
                <a16:creationId xmlns:a16="http://schemas.microsoft.com/office/drawing/2014/main" id="{AA5BD0F9-8D9E-A94B-8A09-C3632E531F53}"/>
              </a:ext>
            </a:extLst>
          </p:cNvPr>
          <p:cNvSpPr txBox="1"/>
          <p:nvPr/>
        </p:nvSpPr>
        <p:spPr>
          <a:xfrm>
            <a:off x="1543050" y="228600"/>
            <a:ext cx="4872038" cy="2585323"/>
          </a:xfrm>
          <a:prstGeom prst="rect">
            <a:avLst/>
          </a:prstGeom>
          <a:noFill/>
        </p:spPr>
        <p:txBody>
          <a:bodyPr wrap="square" rtlCol="0">
            <a:spAutoFit/>
          </a:bodyPr>
          <a:lstStyle/>
          <a:p>
            <a:pPr algn="ctr"/>
            <a:r>
              <a:rPr lang="en-US" sz="5400" dirty="0"/>
              <a:t>Quick tools to get you back on track fast</a:t>
            </a:r>
          </a:p>
        </p:txBody>
      </p:sp>
      <p:sp>
        <p:nvSpPr>
          <p:cNvPr id="7" name="Rectangle 6">
            <a:extLst>
              <a:ext uri="{FF2B5EF4-FFF2-40B4-BE49-F238E27FC236}">
                <a16:creationId xmlns:a16="http://schemas.microsoft.com/office/drawing/2014/main" id="{9F10CFEB-EC51-2444-9B27-A61DD3FA37A0}"/>
              </a:ext>
            </a:extLst>
          </p:cNvPr>
          <p:cNvSpPr/>
          <p:nvPr/>
        </p:nvSpPr>
        <p:spPr>
          <a:xfrm>
            <a:off x="918622" y="5739826"/>
            <a:ext cx="10489153" cy="830997"/>
          </a:xfrm>
          <a:prstGeom prst="rect">
            <a:avLst/>
          </a:prstGeom>
        </p:spPr>
        <p:txBody>
          <a:bodyPr wrap="none">
            <a:spAutoFit/>
          </a:bodyPr>
          <a:lstStyle/>
          <a:p>
            <a:r>
              <a:rPr lang="en-US" sz="4800" dirty="0"/>
              <a:t>https://</a:t>
            </a:r>
            <a:r>
              <a:rPr lang="en-US" sz="4800" dirty="0" err="1"/>
              <a:t>www.firstwatch.net</a:t>
            </a:r>
            <a:r>
              <a:rPr lang="en-US" sz="4800" dirty="0"/>
              <a:t>/rf-individual/</a:t>
            </a:r>
          </a:p>
        </p:txBody>
      </p:sp>
    </p:spTree>
    <p:extLst>
      <p:ext uri="{BB962C8B-B14F-4D97-AF65-F5344CB8AC3E}">
        <p14:creationId xmlns:p14="http://schemas.microsoft.com/office/powerpoint/2010/main" val="20466661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03853A-0CC6-D044-9C59-9FDEDB21B2F0}"/>
              </a:ext>
            </a:extLst>
          </p:cNvPr>
          <p:cNvPicPr>
            <a:picLocks noChangeAspect="1"/>
          </p:cNvPicPr>
          <p:nvPr/>
        </p:nvPicPr>
        <p:blipFill>
          <a:blip r:embed="rId3"/>
          <a:stretch>
            <a:fillRect/>
          </a:stretch>
        </p:blipFill>
        <p:spPr>
          <a:xfrm>
            <a:off x="1179135" y="748842"/>
            <a:ext cx="10102584" cy="3086901"/>
          </a:xfrm>
          <a:prstGeom prst="rect">
            <a:avLst/>
          </a:prstGeom>
        </p:spPr>
      </p:pic>
      <p:sp>
        <p:nvSpPr>
          <p:cNvPr id="2" name="Rectangle 1">
            <a:extLst>
              <a:ext uri="{FF2B5EF4-FFF2-40B4-BE49-F238E27FC236}">
                <a16:creationId xmlns:a16="http://schemas.microsoft.com/office/drawing/2014/main" id="{D8E38E24-2325-3E4A-8DFA-FC2EFC11FCE2}"/>
              </a:ext>
            </a:extLst>
          </p:cNvPr>
          <p:cNvSpPr/>
          <p:nvPr/>
        </p:nvSpPr>
        <p:spPr>
          <a:xfrm>
            <a:off x="918622" y="5739826"/>
            <a:ext cx="10489153" cy="830997"/>
          </a:xfrm>
          <a:prstGeom prst="rect">
            <a:avLst/>
          </a:prstGeom>
        </p:spPr>
        <p:txBody>
          <a:bodyPr wrap="none">
            <a:spAutoFit/>
          </a:bodyPr>
          <a:lstStyle/>
          <a:p>
            <a:r>
              <a:rPr lang="en-US" sz="4800" dirty="0"/>
              <a:t>https://</a:t>
            </a:r>
            <a:r>
              <a:rPr lang="en-US" sz="4800" dirty="0" err="1"/>
              <a:t>www.firstwatch.net</a:t>
            </a:r>
            <a:r>
              <a:rPr lang="en-US" sz="4800" dirty="0"/>
              <a:t>/rf-individual/</a:t>
            </a:r>
          </a:p>
        </p:txBody>
      </p:sp>
    </p:spTree>
    <p:extLst>
      <p:ext uri="{BB962C8B-B14F-4D97-AF65-F5344CB8AC3E}">
        <p14:creationId xmlns:p14="http://schemas.microsoft.com/office/powerpoint/2010/main" val="1665155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at lying on a bed&#10;&#10;Description automatically generated">
            <a:extLst>
              <a:ext uri="{FF2B5EF4-FFF2-40B4-BE49-F238E27FC236}">
                <a16:creationId xmlns:a16="http://schemas.microsoft.com/office/drawing/2014/main" id="{CD43B302-B9BD-C14D-BD98-BD657E2A1ACE}"/>
              </a:ext>
            </a:extLst>
          </p:cNvPr>
          <p:cNvPicPr>
            <a:picLocks noChangeAspect="1"/>
          </p:cNvPicPr>
          <p:nvPr/>
        </p:nvPicPr>
        <p:blipFill>
          <a:blip r:embed="rId2"/>
          <a:stretch>
            <a:fillRect/>
          </a:stretch>
        </p:blipFill>
        <p:spPr>
          <a:xfrm>
            <a:off x="731520" y="-1371600"/>
            <a:ext cx="10972800" cy="8229600"/>
          </a:xfrm>
          <a:prstGeom prst="rect">
            <a:avLst/>
          </a:prstGeom>
        </p:spPr>
      </p:pic>
      <p:sp>
        <p:nvSpPr>
          <p:cNvPr id="4" name="TextBox 3">
            <a:extLst>
              <a:ext uri="{FF2B5EF4-FFF2-40B4-BE49-F238E27FC236}">
                <a16:creationId xmlns:a16="http://schemas.microsoft.com/office/drawing/2014/main" id="{3B3FA28F-4665-A740-8F51-F99E2D2F6C94}"/>
              </a:ext>
            </a:extLst>
          </p:cNvPr>
          <p:cNvSpPr txBox="1"/>
          <p:nvPr/>
        </p:nvSpPr>
        <p:spPr>
          <a:xfrm>
            <a:off x="1511007" y="182880"/>
            <a:ext cx="9619488" cy="1200329"/>
          </a:xfrm>
          <a:prstGeom prst="rect">
            <a:avLst/>
          </a:prstGeom>
          <a:noFill/>
        </p:spPr>
        <p:txBody>
          <a:bodyPr wrap="square" rtlCol="0">
            <a:spAutoFit/>
          </a:bodyPr>
          <a:lstStyle/>
          <a:p>
            <a:pPr algn="ctr"/>
            <a:r>
              <a:rPr lang="en-US" sz="7200" dirty="0"/>
              <a:t>Stay Cool and Connected</a:t>
            </a:r>
          </a:p>
        </p:txBody>
      </p:sp>
      <p:sp>
        <p:nvSpPr>
          <p:cNvPr id="6" name="Rectangle 5">
            <a:extLst>
              <a:ext uri="{FF2B5EF4-FFF2-40B4-BE49-F238E27FC236}">
                <a16:creationId xmlns:a16="http://schemas.microsoft.com/office/drawing/2014/main" id="{39F95E92-B65C-AC47-B507-BEDCA07CDAB3}"/>
              </a:ext>
            </a:extLst>
          </p:cNvPr>
          <p:cNvSpPr/>
          <p:nvPr/>
        </p:nvSpPr>
        <p:spPr>
          <a:xfrm>
            <a:off x="2233096" y="4113508"/>
            <a:ext cx="7725833" cy="341632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Thank You</a:t>
            </a: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510-593-5730</a:t>
            </a:r>
          </a:p>
          <a:p>
            <a:pPr algn="ctr"/>
            <a:r>
              <a:rPr lang="en-US" sz="5400" b="1" dirty="0" err="1">
                <a:ln w="6600">
                  <a:solidFill>
                    <a:schemeClr val="accent2"/>
                  </a:solidFill>
                  <a:prstDash val="solid"/>
                </a:ln>
                <a:solidFill>
                  <a:srgbClr val="FFFFFF"/>
                </a:solidFill>
                <a:effectLst>
                  <a:outerShdw dist="38100" dir="2700000" algn="tl" rotWithShape="0">
                    <a:schemeClr val="accent2"/>
                  </a:outerShdw>
                </a:effectLst>
              </a:rPr>
              <a:t>mtaigman@firstwatch.net</a:t>
            </a:r>
            <a:endParaRPr lang="en-US" sz="5400" b="1" dirty="0">
              <a:ln w="6600">
                <a:solidFill>
                  <a:schemeClr val="accent2"/>
                </a:solidFill>
                <a:prstDash val="solid"/>
              </a:ln>
              <a:solidFill>
                <a:srgbClr val="FFFFFF"/>
              </a:solidFill>
              <a:effectLst>
                <a:outerShdw dist="38100" dir="2700000" algn="tl" rotWithShape="0">
                  <a:schemeClr val="accent2"/>
                </a:outerShdw>
              </a:effectLst>
            </a:endParaRPr>
          </a:p>
          <a:p>
            <a:pPr algn="ct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533434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758538-8FE0-FE43-A433-3DBA6912A42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5584" y="620955"/>
            <a:ext cx="11710116" cy="5510022"/>
          </a:xfrm>
          <a:prstGeom prst="rect">
            <a:avLst/>
          </a:prstGeom>
        </p:spPr>
      </p:pic>
    </p:spTree>
    <p:extLst>
      <p:ext uri="{BB962C8B-B14F-4D97-AF65-F5344CB8AC3E}">
        <p14:creationId xmlns:p14="http://schemas.microsoft.com/office/powerpoint/2010/main" val="5509846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4AF2F9-8EC1-4C5D-9B22-6F62E6788CB1}"/>
              </a:ext>
            </a:extLst>
          </p:cNvPr>
          <p:cNvSpPr>
            <a:spLocks noGrp="1"/>
          </p:cNvSpPr>
          <p:nvPr>
            <p:ph type="title"/>
          </p:nvPr>
        </p:nvSpPr>
        <p:spPr>
          <a:xfrm>
            <a:off x="2100263" y="295275"/>
            <a:ext cx="8096250" cy="1295400"/>
          </a:xfrm>
        </p:spPr>
        <p:txBody>
          <a:bodyPr/>
          <a:lstStyle/>
          <a:p>
            <a:pPr algn="ctr">
              <a:defRPr/>
            </a:pPr>
            <a:r>
              <a:rPr lang="en-US" sz="6600" b="1" dirty="0">
                <a:solidFill>
                  <a:schemeClr val="bg1"/>
                </a:solidFill>
                <a:latin typeface="Calibri Light" panose="020F0302020204030204" pitchFamily="34" charset="0"/>
                <a:cs typeface="Calibri Light" panose="020F0302020204030204" pitchFamily="34" charset="0"/>
              </a:rPr>
              <a:t>QUESTIONS</a:t>
            </a:r>
          </a:p>
        </p:txBody>
      </p:sp>
      <p:pic>
        <p:nvPicPr>
          <p:cNvPr id="17411" name="Content Placeholder 4">
            <a:extLst>
              <a:ext uri="{FF2B5EF4-FFF2-40B4-BE49-F238E27FC236}">
                <a16:creationId xmlns:a16="http://schemas.microsoft.com/office/drawing/2014/main" id="{75CD4FF4-0148-4EEF-96E4-5C2C5D1802A4}"/>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713707" y="1460047"/>
            <a:ext cx="8869362" cy="4511675"/>
          </a:xfrm>
        </p:spPr>
      </p:pic>
      <p:pic>
        <p:nvPicPr>
          <p:cNvPr id="4" name="Picture 9" descr="\\dc\ADMIN\Admin Documents\Client Folder\689.13 Pinnacle 2013\Logo\pinnacle_logo_PowerPoint.jpg">
            <a:extLst>
              <a:ext uri="{FF2B5EF4-FFF2-40B4-BE49-F238E27FC236}">
                <a16:creationId xmlns:a16="http://schemas.microsoft.com/office/drawing/2014/main" id="{68744131-B888-4351-AD80-31E168B36B6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65" y="5846165"/>
            <a:ext cx="1416570" cy="101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hape 281">
            <a:extLst>
              <a:ext uri="{FF2B5EF4-FFF2-40B4-BE49-F238E27FC236}">
                <a16:creationId xmlns:a16="http://schemas.microsoft.com/office/drawing/2014/main" id="{3D379D79-FE8B-4901-9C83-C8B8AA202168}"/>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1738179" y="6391734"/>
            <a:ext cx="345984" cy="326367"/>
          </a:xfrm>
          <a:prstGeom prst="rect">
            <a:avLst/>
          </a:prstGeom>
          <a:noFill/>
          <a:ln>
            <a:noFill/>
          </a:ln>
        </p:spPr>
      </p:pic>
      <p:cxnSp>
        <p:nvCxnSpPr>
          <p:cNvPr id="7" name="Shape 283">
            <a:extLst>
              <a:ext uri="{FF2B5EF4-FFF2-40B4-BE49-F238E27FC236}">
                <a16:creationId xmlns:a16="http://schemas.microsoft.com/office/drawing/2014/main" id="{B7791820-223C-40CD-8FC0-3F17AF9593A0}"/>
              </a:ext>
            </a:extLst>
          </p:cNvPr>
          <p:cNvCxnSpPr/>
          <p:nvPr/>
        </p:nvCxnSpPr>
        <p:spPr>
          <a:xfrm flipH="1">
            <a:off x="11613933" y="6344117"/>
            <a:ext cx="10400" cy="421600"/>
          </a:xfrm>
          <a:prstGeom prst="straightConnector1">
            <a:avLst/>
          </a:prstGeom>
          <a:noFill/>
          <a:ln w="9525" cap="flat" cmpd="sng">
            <a:solidFill>
              <a:schemeClr val="dk2"/>
            </a:solidFill>
            <a:prstDash val="solid"/>
            <a:round/>
            <a:headEnd type="none" w="med" len="med"/>
            <a:tailEnd type="none" w="med" len="med"/>
          </a:ln>
        </p:spPr>
      </p:cxnSp>
      <p:pic>
        <p:nvPicPr>
          <p:cNvPr id="9" name="Picture 8">
            <a:extLst>
              <a:ext uri="{FF2B5EF4-FFF2-40B4-BE49-F238E27FC236}">
                <a16:creationId xmlns:a16="http://schemas.microsoft.com/office/drawing/2014/main" id="{57B0BFCD-F814-4800-90A8-F8F6D53D894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00962" y="6452949"/>
            <a:ext cx="1085051" cy="21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49504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040DC-4D3A-47B8-9CDA-C20CAEA77421}"/>
              </a:ext>
            </a:extLst>
          </p:cNvPr>
          <p:cNvSpPr>
            <a:spLocks noGrp="1"/>
          </p:cNvSpPr>
          <p:nvPr>
            <p:ph type="title"/>
          </p:nvPr>
        </p:nvSpPr>
        <p:spPr>
          <a:xfrm>
            <a:off x="84082" y="457200"/>
            <a:ext cx="12107917" cy="1295400"/>
          </a:xfrm>
          <a:effectLst>
            <a:reflection blurRad="6350" stA="52000" endA="300" endPos="35000" dir="5400000" sy="-100000" algn="bl" rotWithShape="0"/>
          </a:effectLst>
        </p:spPr>
        <p:txBody>
          <a:bodyPr/>
          <a:lstStyle/>
          <a:p>
            <a:pPr algn="ctr">
              <a:defRPr/>
            </a:pPr>
            <a:r>
              <a:rPr lang="en-US" sz="3200" b="1" dirty="0">
                <a:solidFill>
                  <a:schemeClr val="bg1"/>
                </a:solidFill>
                <a:latin typeface="Bahnschrift" panose="020B0502040204020203" pitchFamily="34" charset="0"/>
                <a:cs typeface="Calibri Light" panose="020F0302020204030204" pitchFamily="34" charset="0"/>
              </a:rPr>
              <a:t>Special Thanks</a:t>
            </a:r>
          </a:p>
        </p:txBody>
      </p:sp>
      <p:sp>
        <p:nvSpPr>
          <p:cNvPr id="21507" name="Content Placeholder 2">
            <a:extLst>
              <a:ext uri="{FF2B5EF4-FFF2-40B4-BE49-F238E27FC236}">
                <a16:creationId xmlns:a16="http://schemas.microsoft.com/office/drawing/2014/main" id="{93E65F9A-ACC7-4CC9-8C94-8293A839B4CA}"/>
              </a:ext>
            </a:extLst>
          </p:cNvPr>
          <p:cNvSpPr>
            <a:spLocks noGrp="1" noChangeArrowheads="1"/>
          </p:cNvSpPr>
          <p:nvPr>
            <p:ph idx="1"/>
          </p:nvPr>
        </p:nvSpPr>
        <p:spPr>
          <a:xfrm>
            <a:off x="1" y="1837808"/>
            <a:ext cx="12191998" cy="644525"/>
          </a:xfrm>
        </p:spPr>
        <p:txBody>
          <a:bodyPr/>
          <a:lstStyle/>
          <a:p>
            <a:pPr marL="0" indent="0" algn="ctr">
              <a:buNone/>
            </a:pPr>
            <a:r>
              <a:rPr lang="en-US" altLang="en-US" sz="2000" b="1" dirty="0">
                <a:solidFill>
                  <a:schemeClr val="bg1"/>
                </a:solidFill>
                <a:ea typeface="ＭＳ Ｐゴシック" panose="020B0600070205080204" pitchFamily="34" charset="-128"/>
              </a:rPr>
              <a:t>Pinnacle Strategic Partner </a:t>
            </a:r>
          </a:p>
          <a:p>
            <a:pPr marL="0" indent="0">
              <a:buNone/>
            </a:pPr>
            <a:endParaRPr lang="en-US" altLang="en-US" dirty="0">
              <a:ea typeface="ＭＳ Ｐゴシック" panose="020B0600070205080204" pitchFamily="34" charset="-128"/>
            </a:endParaRPr>
          </a:p>
          <a:p>
            <a:pPr marL="0" indent="0">
              <a:buNone/>
            </a:pPr>
            <a:endParaRPr lang="en-US" altLang="en-US" dirty="0">
              <a:ea typeface="ＭＳ Ｐゴシック" panose="020B0600070205080204" pitchFamily="34" charset="-128"/>
            </a:endParaRPr>
          </a:p>
          <a:p>
            <a:pPr marL="0" indent="0">
              <a:buNone/>
            </a:pPr>
            <a:endParaRPr lang="en-US" altLang="en-US" b="1" dirty="0">
              <a:ea typeface="ＭＳ Ｐゴシック" panose="020B0600070205080204" pitchFamily="34" charset="-128"/>
            </a:endParaRPr>
          </a:p>
        </p:txBody>
      </p:sp>
      <p:sp>
        <p:nvSpPr>
          <p:cNvPr id="21509" name="Rectangle 3">
            <a:extLst>
              <a:ext uri="{FF2B5EF4-FFF2-40B4-BE49-F238E27FC236}">
                <a16:creationId xmlns:a16="http://schemas.microsoft.com/office/drawing/2014/main" id="{9CDC89FA-965A-4C15-8B81-9F85D9097373}"/>
              </a:ext>
            </a:extLst>
          </p:cNvPr>
          <p:cNvSpPr>
            <a:spLocks noChangeArrowheads="1"/>
          </p:cNvSpPr>
          <p:nvPr/>
        </p:nvSpPr>
        <p:spPr bwMode="auto">
          <a:xfrm>
            <a:off x="4655535" y="5007625"/>
            <a:ext cx="2901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buFont typeface="Wingdings" panose="05000000000000000000" pitchFamily="2" charset="2"/>
              <a:buNone/>
            </a:pPr>
            <a:r>
              <a:rPr lang="en-US" altLang="en-US" b="1" dirty="0">
                <a:solidFill>
                  <a:srgbClr val="EAEAEA"/>
                </a:solidFill>
                <a:latin typeface="Garamond" panose="02020404030301010803" pitchFamily="18" charset="0"/>
              </a:rPr>
              <a:t>Pinnacle Education Partner</a:t>
            </a:r>
          </a:p>
        </p:txBody>
      </p:sp>
      <p:pic>
        <p:nvPicPr>
          <p:cNvPr id="21510" name="Picture 4">
            <a:extLst>
              <a:ext uri="{FF2B5EF4-FFF2-40B4-BE49-F238E27FC236}">
                <a16:creationId xmlns:a16="http://schemas.microsoft.com/office/drawing/2014/main" id="{F4DF8AC4-7ECF-4687-85D4-BC3F2FACBC5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94478" y="5505416"/>
            <a:ext cx="20240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7">
            <a:extLst>
              <a:ext uri="{FF2B5EF4-FFF2-40B4-BE49-F238E27FC236}">
                <a16:creationId xmlns:a16="http://schemas.microsoft.com/office/drawing/2014/main" id="{9198DD53-128D-4E14-BAD4-C23B93E70A4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247187" y="4754562"/>
            <a:ext cx="2944813"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Shape 281">
            <a:extLst>
              <a:ext uri="{FF2B5EF4-FFF2-40B4-BE49-F238E27FC236}">
                <a16:creationId xmlns:a16="http://schemas.microsoft.com/office/drawing/2014/main" id="{41B457DB-F7D9-49FF-8CAA-FD3E5CCED689}"/>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27114" y="6018179"/>
            <a:ext cx="570553" cy="589675"/>
          </a:xfrm>
          <a:prstGeom prst="rect">
            <a:avLst/>
          </a:prstGeom>
          <a:noFill/>
          <a:ln>
            <a:noFill/>
          </a:ln>
        </p:spPr>
      </p:pic>
      <p:pic>
        <p:nvPicPr>
          <p:cNvPr id="9" name="Picture 8">
            <a:extLst>
              <a:ext uri="{FF2B5EF4-FFF2-40B4-BE49-F238E27FC236}">
                <a16:creationId xmlns:a16="http://schemas.microsoft.com/office/drawing/2014/main" id="{8B5371F5-FDAA-CE41-95CB-C4FE23FFD5D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09435" y="2403891"/>
            <a:ext cx="5789031" cy="1841223"/>
          </a:xfrm>
          <a:prstGeom prst="rect">
            <a:avLst/>
          </a:prstGeom>
        </p:spPr>
      </p:pic>
    </p:spTree>
    <p:extLst>
      <p:ext uri="{BB962C8B-B14F-4D97-AF65-F5344CB8AC3E}">
        <p14:creationId xmlns:p14="http://schemas.microsoft.com/office/powerpoint/2010/main" val="21397575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4" name="Rectangle 6">
            <a:extLst>
              <a:ext uri="{FF2B5EF4-FFF2-40B4-BE49-F238E27FC236}">
                <a16:creationId xmlns:a16="http://schemas.microsoft.com/office/drawing/2014/main" id="{C46A19DD-B81C-4CA2-8722-276853D9B18B}"/>
              </a:ext>
            </a:extLst>
          </p:cNvPr>
          <p:cNvSpPr>
            <a:spLocks noChangeArrowheads="1"/>
          </p:cNvSpPr>
          <p:nvPr/>
        </p:nvSpPr>
        <p:spPr bwMode="auto">
          <a:xfrm>
            <a:off x="2641600" y="2320925"/>
            <a:ext cx="686435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475375"/>
              </a:buClr>
              <a:buSzPct val="85000"/>
              <a:buFont typeface="Wingdings" panose="05000000000000000000" pitchFamily="2" charset="2"/>
              <a:buChar char="o"/>
              <a:defRPr sz="2800">
                <a:solidFill>
                  <a:srgbClr val="5C8396"/>
                </a:solidFill>
                <a:latin typeface="Calibri" panose="020F0502020204030204" pitchFamily="34" charset="0"/>
                <a:ea typeface="ＭＳ Ｐゴシック" panose="020B0600070205080204" pitchFamily="34" charset="-128"/>
                <a:cs typeface="Calibri" panose="020F0502020204030204" pitchFamily="34" charset="0"/>
              </a:defRPr>
            </a:lvl1pPr>
            <a:lvl2pPr marL="742950" indent="-285750">
              <a:spcBef>
                <a:spcPct val="20000"/>
              </a:spcBef>
              <a:buClr>
                <a:srgbClr val="475375"/>
              </a:buClr>
              <a:buSzPct val="70000"/>
              <a:buFont typeface="Wingdings" panose="05000000000000000000" pitchFamily="2" charset="2"/>
              <a:buChar char="n"/>
              <a:defRPr sz="2400">
                <a:solidFill>
                  <a:srgbClr val="5C8396"/>
                </a:solidFill>
                <a:latin typeface="Calibri" panose="020F0502020204030204" pitchFamily="34" charset="0"/>
                <a:ea typeface="ＭＳ Ｐゴシック" panose="020B0600070205080204" pitchFamily="34" charset="-128"/>
                <a:cs typeface="Calibri" panose="020F0502020204030204" pitchFamily="34" charset="0"/>
              </a:defRPr>
            </a:lvl2pPr>
            <a:lvl3pPr marL="1143000" indent="-228600">
              <a:spcBef>
                <a:spcPct val="20000"/>
              </a:spcBef>
              <a:buClr>
                <a:srgbClr val="475375"/>
              </a:buClr>
              <a:buSzPct val="70000"/>
              <a:buFont typeface="Wingdings" panose="05000000000000000000" pitchFamily="2" charset="2"/>
              <a:buChar char="p"/>
              <a:defRPr sz="2400">
                <a:solidFill>
                  <a:srgbClr val="5C8396"/>
                </a:solidFill>
                <a:latin typeface="Calibri" panose="020F0502020204030204" pitchFamily="34" charset="0"/>
                <a:ea typeface="ＭＳ Ｐゴシック" panose="020B0600070205080204" pitchFamily="34" charset="-128"/>
                <a:cs typeface="Calibri" panose="020F0502020204030204" pitchFamily="34" charset="0"/>
              </a:defRPr>
            </a:lvl3pPr>
            <a:lvl4pPr marL="1600200" indent="-228600">
              <a:spcBef>
                <a:spcPct val="20000"/>
              </a:spcBef>
              <a:buClr>
                <a:srgbClr val="475375"/>
              </a:buClr>
              <a:buSzPct val="70000"/>
              <a:buFont typeface="Wingdings" panose="05000000000000000000" pitchFamily="2" charset="2"/>
              <a:buChar char="n"/>
              <a:defRPr sz="2000">
                <a:solidFill>
                  <a:srgbClr val="5C8396"/>
                </a:solidFill>
                <a:latin typeface="Calibri" panose="020F0502020204030204" pitchFamily="34" charset="0"/>
                <a:ea typeface="ＭＳ Ｐゴシック" panose="020B0600070205080204" pitchFamily="34" charset="-128"/>
                <a:cs typeface="Calibri" panose="020F0502020204030204" pitchFamily="34" charset="0"/>
              </a:defRPr>
            </a:lvl4pPr>
            <a:lvl5pPr marL="2057400" indent="-228600">
              <a:spcBef>
                <a:spcPct val="20000"/>
              </a:spcBef>
              <a:buClr>
                <a:srgbClr val="475375"/>
              </a:buClr>
              <a:buSzPct val="70000"/>
              <a:buFont typeface="Wingdings" panose="05000000000000000000" pitchFamily="2" charset="2"/>
              <a:buChar char="o"/>
              <a:defRPr sz="2000">
                <a:solidFill>
                  <a:srgbClr val="5C8396"/>
                </a:solidFill>
                <a:latin typeface="Calibri" panose="020F0502020204030204" pitchFamily="34" charset="0"/>
                <a:ea typeface="ＭＳ Ｐゴシック" panose="020B0600070205080204" pitchFamily="34" charset="-128"/>
                <a:cs typeface="Calibri" panose="020F0502020204030204" pitchFamily="34" charset="0"/>
              </a:defRPr>
            </a:lvl5pPr>
            <a:lvl6pPr marL="2514600" indent="-228600" eaLnBrk="0" fontAlgn="base" hangingPunct="0">
              <a:spcBef>
                <a:spcPct val="20000"/>
              </a:spcBef>
              <a:spcAft>
                <a:spcPct val="0"/>
              </a:spcAft>
              <a:buClr>
                <a:srgbClr val="475375"/>
              </a:buClr>
              <a:buSzPct val="70000"/>
              <a:buFont typeface="Wingdings" panose="05000000000000000000" pitchFamily="2" charset="2"/>
              <a:buChar char="o"/>
              <a:defRPr sz="2000">
                <a:solidFill>
                  <a:srgbClr val="5C8396"/>
                </a:solidFill>
                <a:latin typeface="Calibri" panose="020F0502020204030204" pitchFamily="34" charset="0"/>
                <a:ea typeface="ＭＳ Ｐゴシック" panose="020B0600070205080204" pitchFamily="34" charset="-128"/>
                <a:cs typeface="Calibri" panose="020F0502020204030204" pitchFamily="34" charset="0"/>
              </a:defRPr>
            </a:lvl6pPr>
            <a:lvl7pPr marL="2971800" indent="-228600" eaLnBrk="0" fontAlgn="base" hangingPunct="0">
              <a:spcBef>
                <a:spcPct val="20000"/>
              </a:spcBef>
              <a:spcAft>
                <a:spcPct val="0"/>
              </a:spcAft>
              <a:buClr>
                <a:srgbClr val="475375"/>
              </a:buClr>
              <a:buSzPct val="70000"/>
              <a:buFont typeface="Wingdings" panose="05000000000000000000" pitchFamily="2" charset="2"/>
              <a:buChar char="o"/>
              <a:defRPr sz="2000">
                <a:solidFill>
                  <a:srgbClr val="5C8396"/>
                </a:solidFill>
                <a:latin typeface="Calibri" panose="020F0502020204030204" pitchFamily="34" charset="0"/>
                <a:ea typeface="ＭＳ Ｐゴシック" panose="020B0600070205080204" pitchFamily="34" charset="-128"/>
                <a:cs typeface="Calibri" panose="020F0502020204030204" pitchFamily="34" charset="0"/>
              </a:defRPr>
            </a:lvl7pPr>
            <a:lvl8pPr marL="3429000" indent="-228600" eaLnBrk="0" fontAlgn="base" hangingPunct="0">
              <a:spcBef>
                <a:spcPct val="20000"/>
              </a:spcBef>
              <a:spcAft>
                <a:spcPct val="0"/>
              </a:spcAft>
              <a:buClr>
                <a:srgbClr val="475375"/>
              </a:buClr>
              <a:buSzPct val="70000"/>
              <a:buFont typeface="Wingdings" panose="05000000000000000000" pitchFamily="2" charset="2"/>
              <a:buChar char="o"/>
              <a:defRPr sz="2000">
                <a:solidFill>
                  <a:srgbClr val="5C8396"/>
                </a:solidFill>
                <a:latin typeface="Calibri" panose="020F0502020204030204" pitchFamily="34" charset="0"/>
                <a:ea typeface="ＭＳ Ｐゴシック" panose="020B0600070205080204" pitchFamily="34" charset="-128"/>
                <a:cs typeface="Calibri" panose="020F0502020204030204" pitchFamily="34" charset="0"/>
              </a:defRPr>
            </a:lvl8pPr>
            <a:lvl9pPr marL="3886200" indent="-228600" eaLnBrk="0" fontAlgn="base" hangingPunct="0">
              <a:spcBef>
                <a:spcPct val="20000"/>
              </a:spcBef>
              <a:spcAft>
                <a:spcPct val="0"/>
              </a:spcAft>
              <a:buClr>
                <a:srgbClr val="475375"/>
              </a:buClr>
              <a:buSzPct val="70000"/>
              <a:buFont typeface="Wingdings" panose="05000000000000000000" pitchFamily="2" charset="2"/>
              <a:buChar char="o"/>
              <a:defRPr sz="2000">
                <a:solidFill>
                  <a:srgbClr val="5C8396"/>
                </a:solidFill>
                <a:latin typeface="Calibri" panose="020F0502020204030204" pitchFamily="34" charset="0"/>
                <a:ea typeface="ＭＳ Ｐゴシック" panose="020B0600070205080204" pitchFamily="34" charset="-128"/>
                <a:cs typeface="Calibri" panose="020F0502020204030204" pitchFamily="34" charset="0"/>
              </a:defRPr>
            </a:lvl9pPr>
          </a:lstStyle>
          <a:p>
            <a:pPr algn="ctr" eaLnBrk="1" hangingPunct="1">
              <a:buFont typeface="Wingdings" panose="05000000000000000000" pitchFamily="2" charset="2"/>
              <a:buNone/>
            </a:pPr>
            <a:r>
              <a:rPr lang="en-US" altLang="en-US" sz="3600" b="1">
                <a:solidFill>
                  <a:srgbClr val="EAEAEA"/>
                </a:solidFill>
                <a:latin typeface="Garamond" panose="02020404030301010803" pitchFamily="18" charset="0"/>
              </a:rPr>
              <a:t>www.pinnacle-ems.com</a:t>
            </a:r>
            <a:endParaRPr lang="en-US" altLang="en-US" b="1">
              <a:solidFill>
                <a:srgbClr val="EAEAEA"/>
              </a:solidFill>
              <a:latin typeface="Garamond" panose="02020404030301010803" pitchFamily="18" charset="0"/>
            </a:endParaRPr>
          </a:p>
        </p:txBody>
      </p:sp>
      <p:pic>
        <p:nvPicPr>
          <p:cNvPr id="23555" name="Picture 9" descr="\\dc\ADMIN\Admin Documents\Client Folder\689.13 Pinnacle 2013\Logo\pinnacle_logo_PowerPoint.jpg">
            <a:extLst>
              <a:ext uri="{FF2B5EF4-FFF2-40B4-BE49-F238E27FC236}">
                <a16:creationId xmlns:a16="http://schemas.microsoft.com/office/drawing/2014/main" id="{C0A927A4-A32C-4EA3-8C27-5F1AC887456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64050" y="4637089"/>
            <a:ext cx="304800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268203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C4433C-9E74-7C4D-B208-1644B75E1F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46913" y="0"/>
            <a:ext cx="5498173" cy="6858000"/>
          </a:xfrm>
          <a:prstGeom prst="rect">
            <a:avLst/>
          </a:prstGeom>
        </p:spPr>
      </p:pic>
    </p:spTree>
    <p:extLst>
      <p:ext uri="{BB962C8B-B14F-4D97-AF65-F5344CB8AC3E}">
        <p14:creationId xmlns:p14="http://schemas.microsoft.com/office/powerpoint/2010/main" val="1644925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TotalTime>
  <Words>717</Words>
  <Application>Microsoft Macintosh PowerPoint</Application>
  <PresentationFormat>Widescreen</PresentationFormat>
  <Paragraphs>180</Paragraphs>
  <Slides>82</Slides>
  <Notes>24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82</vt:i4>
      </vt:variant>
    </vt:vector>
  </HeadingPairs>
  <TitlesOfParts>
    <vt:vector size="94" baseType="lpstr">
      <vt:lpstr>Arial</vt:lpstr>
      <vt:lpstr>Bahnschrift</vt:lpstr>
      <vt:lpstr>Barlow Condensed</vt:lpstr>
      <vt:lpstr>Barlow Condensed Light</vt:lpstr>
      <vt:lpstr>Barlow Condensed SemiBold</vt:lpstr>
      <vt:lpstr>Calibri</vt:lpstr>
      <vt:lpstr>Calibri Light</vt:lpstr>
      <vt:lpstr>Garamond</vt:lpstr>
      <vt:lpstr>Roboto Light</vt:lpstr>
      <vt:lpstr>Source Serif Pro</vt:lpstr>
      <vt:lpstr>Wingdings</vt:lpstr>
      <vt:lpstr>Office Theme</vt:lpstr>
      <vt:lpstr>Pinnacle Webinar Series</vt:lpstr>
      <vt:lpstr>Pinnacle Webinar Series</vt:lpstr>
      <vt:lpstr>Today’s Presenters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Special Thanks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Taigman</dc:creator>
  <cp:lastModifiedBy>Jenny Abercrombie</cp:lastModifiedBy>
  <cp:revision>30</cp:revision>
  <dcterms:created xsi:type="dcterms:W3CDTF">2020-04-21T02:19:59Z</dcterms:created>
  <dcterms:modified xsi:type="dcterms:W3CDTF">2020-04-22T20:00:25Z</dcterms:modified>
</cp:coreProperties>
</file>